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09" r:id="rId2"/>
  </p:sldMasterIdLst>
  <p:notesMasterIdLst>
    <p:notesMasterId r:id="rId21"/>
  </p:notesMasterIdLst>
  <p:handoutMasterIdLst>
    <p:handoutMasterId r:id="rId22"/>
  </p:handoutMasterIdLst>
  <p:sldIdLst>
    <p:sldId id="561" r:id="rId3"/>
    <p:sldId id="574" r:id="rId4"/>
    <p:sldId id="617" r:id="rId5"/>
    <p:sldId id="600" r:id="rId6"/>
    <p:sldId id="605" r:id="rId7"/>
    <p:sldId id="599" r:id="rId8"/>
    <p:sldId id="620" r:id="rId9"/>
    <p:sldId id="602" r:id="rId10"/>
    <p:sldId id="614" r:id="rId11"/>
    <p:sldId id="622" r:id="rId12"/>
    <p:sldId id="621" r:id="rId13"/>
    <p:sldId id="578" r:id="rId14"/>
    <p:sldId id="590" r:id="rId15"/>
    <p:sldId id="618" r:id="rId16"/>
    <p:sldId id="606" r:id="rId17"/>
    <p:sldId id="611" r:id="rId18"/>
    <p:sldId id="612" r:id="rId19"/>
    <p:sldId id="613" r:id="rId2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3">
          <p15:clr>
            <a:srgbClr val="A4A3A4"/>
          </p15:clr>
        </p15:guide>
        <p15:guide id="2" orient="horz" pos="3999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13D"/>
    <a:srgbClr val="0F4F97"/>
    <a:srgbClr val="F6CE86"/>
    <a:srgbClr val="AEF8E5"/>
    <a:srgbClr val="0A8464"/>
    <a:srgbClr val="0DB78A"/>
    <a:srgbClr val="D68F10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2371" autoAdjust="0"/>
  </p:normalViewPr>
  <p:slideViewPr>
    <p:cSldViewPr snapToGrid="0">
      <p:cViewPr varScale="1">
        <p:scale>
          <a:sx n="80" d="100"/>
          <a:sy n="80" d="100"/>
        </p:scale>
        <p:origin x="102" y="714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478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4F575-5A3B-1641-8769-DEAB95FC414A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F66990-A1AF-9348-8E36-9201BF2C5AD8}">
      <dgm:prSet phldrT="[Text]"/>
      <dgm:spPr>
        <a:xfrm>
          <a:off x="2326147" y="432987"/>
          <a:ext cx="777719" cy="388859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Analysis opportunities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0F06C763-341B-E740-9015-CD2DCA3D3CB9}" type="parTrans" cxnId="{2E504108-C86E-7949-8689-5642E19F10D4}">
      <dgm:prSet/>
      <dgm:spPr/>
      <dgm:t>
        <a:bodyPr/>
        <a:lstStyle/>
        <a:p>
          <a:pPr algn="ctr"/>
          <a:endParaRPr lang="en-US"/>
        </a:p>
      </dgm:t>
    </dgm:pt>
    <dgm:pt modelId="{681F7CC8-DF84-C541-A54E-265A6B54E6F0}" type="sibTrans" cxnId="{2E504108-C86E-7949-8689-5642E19F10D4}">
      <dgm:prSet/>
      <dgm:spPr/>
      <dgm:t>
        <a:bodyPr/>
        <a:lstStyle/>
        <a:p>
          <a:pPr algn="ctr"/>
          <a:endParaRPr lang="en-US"/>
        </a:p>
      </dgm:t>
    </dgm:pt>
    <dgm:pt modelId="{23F7E471-E0AE-3C4D-B4B1-22C8B4E81CC5}">
      <dgm:prSet phldrT="[Text]"/>
      <dgm:spPr>
        <a:xfrm>
          <a:off x="472257" y="1537349"/>
          <a:ext cx="777719" cy="388859"/>
        </a:xfrm>
        <a:prstGeom prst="rect">
          <a:avLst/>
        </a:prstGeom>
        <a:gradFill flip="none"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Watch points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9E450DA0-7439-494C-8486-C6493FEDC483}" type="parTrans" cxnId="{B7BF23E9-44D5-1F49-9D2C-57743EB4B747}">
      <dgm:prSet/>
      <dgm:spPr>
        <a:xfrm>
          <a:off x="861117" y="1374028"/>
          <a:ext cx="608565" cy="163321"/>
        </a:xfrm>
        <a:custGeom>
          <a:avLst/>
          <a:gdLst/>
          <a:ahLst/>
          <a:cxnLst/>
          <a:rect l="0" t="0" r="0" b="0"/>
          <a:pathLst>
            <a:path>
              <a:moveTo>
                <a:pt x="608565" y="0"/>
              </a:moveTo>
              <a:lnTo>
                <a:pt x="608565" y="81660"/>
              </a:lnTo>
              <a:lnTo>
                <a:pt x="0" y="81660"/>
              </a:lnTo>
              <a:lnTo>
                <a:pt x="0" y="16332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F2D3B987-CB38-FA42-81F0-06D4F27B730E}" type="sibTrans" cxnId="{B7BF23E9-44D5-1F49-9D2C-57743EB4B747}">
      <dgm:prSet/>
      <dgm:spPr/>
      <dgm:t>
        <a:bodyPr/>
        <a:lstStyle/>
        <a:p>
          <a:pPr algn="ctr"/>
          <a:endParaRPr lang="en-US"/>
        </a:p>
      </dgm:t>
    </dgm:pt>
    <dgm:pt modelId="{2521ACFC-4512-E942-B07F-5C2298F5641A}">
      <dgm:prSet phldrT="[Text]"/>
      <dgm:spPr>
        <a:xfrm>
          <a:off x="1737" y="2089530"/>
          <a:ext cx="777719" cy="388859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Local invariants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F0E5D17D-7A93-B947-9137-18E43FDB3CA8}" type="parTrans" cxnId="{6111B271-3DE6-AA40-8DE5-BE99D2654049}">
      <dgm:prSet/>
      <dgm:spPr>
        <a:xfrm>
          <a:off x="390597" y="1926209"/>
          <a:ext cx="470520" cy="163321"/>
        </a:xfrm>
        <a:custGeom>
          <a:avLst/>
          <a:gdLst/>
          <a:ahLst/>
          <a:cxnLst/>
          <a:rect l="0" t="0" r="0" b="0"/>
          <a:pathLst>
            <a:path>
              <a:moveTo>
                <a:pt x="470520" y="0"/>
              </a:moveTo>
              <a:lnTo>
                <a:pt x="470520" y="81660"/>
              </a:lnTo>
              <a:lnTo>
                <a:pt x="0" y="81660"/>
              </a:lnTo>
              <a:lnTo>
                <a:pt x="0" y="16332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B7DE2272-2972-A84B-BB0C-E5422DF0D276}" type="sibTrans" cxnId="{6111B271-3DE6-AA40-8DE5-BE99D2654049}">
      <dgm:prSet/>
      <dgm:spPr/>
      <dgm:t>
        <a:bodyPr/>
        <a:lstStyle/>
        <a:p>
          <a:pPr algn="ctr"/>
          <a:endParaRPr lang="en-US"/>
        </a:p>
      </dgm:t>
    </dgm:pt>
    <dgm:pt modelId="{74C0DA45-2122-A241-9602-5F1FFE56788A}">
      <dgm:prSet phldrT="[Text]"/>
      <dgm:spPr>
        <a:xfrm>
          <a:off x="942778" y="2089530"/>
          <a:ext cx="777719" cy="388859"/>
        </a:xfrm>
        <a:prstGeom prst="rect">
          <a:avLst/>
        </a:prstGeom>
        <a:gradFill rotWithShape="0">
          <a:gsLst>
            <a:gs pos="0">
              <a:srgbClr val="C0504D">
                <a:lumMod val="75000"/>
              </a:srgbClr>
            </a:gs>
            <a:gs pos="100000">
              <a:srgbClr val="C0504D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Global invariants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8D299875-5AFA-5646-BC72-1A6DD6FE3A09}" type="parTrans" cxnId="{324AD7CA-47BE-DD4E-879E-CA1536ECDD94}">
      <dgm:prSet/>
      <dgm:spPr>
        <a:xfrm>
          <a:off x="861117" y="1926209"/>
          <a:ext cx="470520" cy="163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60"/>
              </a:lnTo>
              <a:lnTo>
                <a:pt x="470520" y="81660"/>
              </a:lnTo>
              <a:lnTo>
                <a:pt x="470520" y="16332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BC7FF596-CCB5-0F43-8AF5-A28947B762E3}" type="sibTrans" cxnId="{324AD7CA-47BE-DD4E-879E-CA1536ECDD94}">
      <dgm:prSet/>
      <dgm:spPr/>
      <dgm:t>
        <a:bodyPr/>
        <a:lstStyle/>
        <a:p>
          <a:pPr algn="ctr"/>
          <a:endParaRPr lang="en-US"/>
        </a:p>
      </dgm:t>
    </dgm:pt>
    <dgm:pt modelId="{2AEB3BEB-0DF5-7745-B8C9-F2901D3451D8}">
      <dgm:prSet phldrT="[Text]"/>
      <dgm:spPr>
        <a:xfrm>
          <a:off x="196167" y="2641711"/>
          <a:ext cx="777719" cy="388859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Invariant deduction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80A3CD10-5413-B744-9254-6E7083A67184}" type="parTrans" cxnId="{B8C4596F-DCCD-2840-B8E2-CB8CBE3A94BA}">
      <dgm:prSet/>
      <dgm:spPr>
        <a:xfrm>
          <a:off x="79509" y="2478390"/>
          <a:ext cx="116657" cy="357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51"/>
              </a:lnTo>
              <a:lnTo>
                <a:pt x="116657" y="35775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42ED6B25-3C75-C44A-A53D-7990FAEB53B1}" type="sibTrans" cxnId="{B8C4596F-DCCD-2840-B8E2-CB8CBE3A94BA}">
      <dgm:prSet/>
      <dgm:spPr/>
      <dgm:t>
        <a:bodyPr/>
        <a:lstStyle/>
        <a:p>
          <a:pPr algn="ctr"/>
          <a:endParaRPr lang="en-US"/>
        </a:p>
      </dgm:t>
    </dgm:pt>
    <dgm:pt modelId="{357488B8-F0FA-5C4C-81A1-47B79C1FEC92}">
      <dgm:prSet phldrT="[Text]"/>
      <dgm:spPr>
        <a:xfrm>
          <a:off x="196167" y="3193892"/>
          <a:ext cx="777719" cy="388859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Predefined condition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DCC38BC9-CBF8-7143-9E0C-42BEC117D296}" type="parTrans" cxnId="{D5F595B7-DF78-1F4F-B6EA-6FCD018A4DDB}">
      <dgm:prSet/>
      <dgm:spPr>
        <a:xfrm>
          <a:off x="79509" y="2478390"/>
          <a:ext cx="116657" cy="90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932"/>
              </a:lnTo>
              <a:lnTo>
                <a:pt x="116657" y="90993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94887066-7961-E24B-8633-2D5C1A214B4A}" type="sibTrans" cxnId="{D5F595B7-DF78-1F4F-B6EA-6FCD018A4DDB}">
      <dgm:prSet/>
      <dgm:spPr/>
      <dgm:t>
        <a:bodyPr/>
        <a:lstStyle/>
        <a:p>
          <a:pPr algn="ctr"/>
          <a:endParaRPr lang="en-US"/>
        </a:p>
      </dgm:t>
    </dgm:pt>
    <dgm:pt modelId="{8199F628-1F86-774B-B3B4-5AA3BA33EF99}">
      <dgm:prSet phldrT="[Text]"/>
      <dgm:spPr>
        <a:xfrm>
          <a:off x="1137208" y="3193892"/>
          <a:ext cx="777719" cy="388859"/>
        </a:xfrm>
        <a:prstGeom prst="rect">
          <a:avLst/>
        </a:prstGeom>
        <a:gradFill rotWithShape="0">
          <a:gsLst>
            <a:gs pos="0">
              <a:srgbClr val="C0504D">
                <a:lumMod val="75000"/>
              </a:srgbClr>
            </a:gs>
            <a:gs pos="100000">
              <a:srgbClr val="C0504D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Predefined condition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DB97582-38BE-3942-A406-19065D9BF5A8}" type="parTrans" cxnId="{2D03D3B6-A6D2-E246-9974-608C801DAF16}">
      <dgm:prSet/>
      <dgm:spPr>
        <a:xfrm>
          <a:off x="1020550" y="2478390"/>
          <a:ext cx="116657" cy="90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932"/>
              </a:lnTo>
              <a:lnTo>
                <a:pt x="116657" y="90993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A9CA2AE3-BC7B-5B43-8FCF-57A1922C9757}" type="sibTrans" cxnId="{2D03D3B6-A6D2-E246-9974-608C801DAF16}">
      <dgm:prSet/>
      <dgm:spPr/>
      <dgm:t>
        <a:bodyPr/>
        <a:lstStyle/>
        <a:p>
          <a:pPr algn="ctr"/>
          <a:endParaRPr lang="en-US"/>
        </a:p>
      </dgm:t>
    </dgm:pt>
    <dgm:pt modelId="{82C4415C-1D9E-0C40-B70C-48049C107692}">
      <dgm:prSet phldrT="[Text]"/>
      <dgm:spPr>
        <a:xfrm>
          <a:off x="1137208" y="2641711"/>
          <a:ext cx="777719" cy="388859"/>
        </a:xfrm>
        <a:prstGeom prst="rect">
          <a:avLst/>
        </a:prstGeom>
        <a:gradFill rotWithShape="0">
          <a:gsLst>
            <a:gs pos="0">
              <a:srgbClr val="C0504D">
                <a:lumMod val="75000"/>
              </a:srgbClr>
            </a:gs>
            <a:gs pos="100000">
              <a:srgbClr val="C0504D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Invariant deduction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681EA1B3-5257-E14A-B9F1-878E5164E45C}" type="parTrans" cxnId="{630D2109-7CD4-8749-BF3E-CD090483530E}">
      <dgm:prSet/>
      <dgm:spPr>
        <a:xfrm>
          <a:off x="1020550" y="2478390"/>
          <a:ext cx="116657" cy="357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51"/>
              </a:lnTo>
              <a:lnTo>
                <a:pt x="116657" y="35775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06AC4236-12F3-154F-82F1-B00F02682175}" type="sibTrans" cxnId="{630D2109-7CD4-8749-BF3E-CD090483530E}">
      <dgm:prSet/>
      <dgm:spPr/>
      <dgm:t>
        <a:bodyPr/>
        <a:lstStyle/>
        <a:p>
          <a:pPr algn="ctr"/>
          <a:endParaRPr lang="en-US"/>
        </a:p>
      </dgm:t>
    </dgm:pt>
    <dgm:pt modelId="{E9B93F4C-F383-D443-84C8-631410FF37C7}">
      <dgm:prSet phldrT="[Text]"/>
      <dgm:spPr>
        <a:xfrm>
          <a:off x="2630430" y="1537349"/>
          <a:ext cx="777719" cy="388859"/>
        </a:xfrm>
        <a:prstGeom prst="rect">
          <a:avLst/>
        </a:prstGeom>
        <a:gradFill flip="none"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Process grouping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9601E565-819D-B94E-B3C4-12D26B0877D5}" type="parTrans" cxnId="{77BCD59E-70CC-1344-A42F-CBD9F2A33890}">
      <dgm:prSet/>
      <dgm:spPr>
        <a:xfrm>
          <a:off x="3019290" y="1374028"/>
          <a:ext cx="941041" cy="163321"/>
        </a:xfrm>
        <a:custGeom>
          <a:avLst/>
          <a:gdLst/>
          <a:ahLst/>
          <a:cxnLst/>
          <a:rect l="0" t="0" r="0" b="0"/>
          <a:pathLst>
            <a:path>
              <a:moveTo>
                <a:pt x="941041" y="0"/>
              </a:moveTo>
              <a:lnTo>
                <a:pt x="941041" y="81660"/>
              </a:lnTo>
              <a:lnTo>
                <a:pt x="0" y="81660"/>
              </a:lnTo>
              <a:lnTo>
                <a:pt x="0" y="16332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B9E43E58-5713-3D4C-98C8-8B577B8046CA}" type="sibTrans" cxnId="{77BCD59E-70CC-1344-A42F-CBD9F2A33890}">
      <dgm:prSet/>
      <dgm:spPr/>
      <dgm:t>
        <a:bodyPr/>
        <a:lstStyle/>
        <a:p>
          <a:pPr algn="ctr"/>
          <a:endParaRPr lang="en-US"/>
        </a:p>
      </dgm:t>
    </dgm:pt>
    <dgm:pt modelId="{447570BB-FCF3-DC44-A362-76175D515E8E}">
      <dgm:prSet phldrT="[Text]"/>
      <dgm:spPr>
        <a:xfrm>
          <a:off x="2824860" y="2089530"/>
          <a:ext cx="777719" cy="388859"/>
        </a:xfrm>
        <a:prstGeom prst="rect">
          <a:avLst/>
        </a:prstGeom>
        <a:gradFill rotWithShape="0">
          <a:gsLst>
            <a:gs pos="0">
              <a:srgbClr val="F79646">
                <a:lumMod val="75000"/>
              </a:srgbClr>
            </a:gs>
            <a:gs pos="100000">
              <a:srgbClr val="F79646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Clustering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14C86C83-EB24-3F42-999B-58AC488791CC}" type="parTrans" cxnId="{6F7B7765-ACF7-1845-B07D-9E4A297BF86F}">
      <dgm:prSet/>
      <dgm:spPr>
        <a:xfrm>
          <a:off x="2708202" y="1926209"/>
          <a:ext cx="116657" cy="357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51"/>
              </a:lnTo>
              <a:lnTo>
                <a:pt x="116657" y="35775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7A25F7A7-9879-194D-8250-65F6AF38E71F}" type="sibTrans" cxnId="{6F7B7765-ACF7-1845-B07D-9E4A297BF86F}">
      <dgm:prSet/>
      <dgm:spPr/>
      <dgm:t>
        <a:bodyPr/>
        <a:lstStyle/>
        <a:p>
          <a:pPr algn="ctr"/>
          <a:endParaRPr lang="en-US"/>
        </a:p>
      </dgm:t>
    </dgm:pt>
    <dgm:pt modelId="{EE1C2C12-9342-6C41-9446-0B480F38B8DC}">
      <dgm:prSet phldrT="[Text]"/>
      <dgm:spPr>
        <a:xfrm>
          <a:off x="2824860" y="2641711"/>
          <a:ext cx="777719" cy="388859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Buckets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621CCF7D-07CB-0F4D-8119-BD9F85AE823C}" type="parTrans" cxnId="{3CF00AB2-200C-4441-9F78-C7144EA0A610}">
      <dgm:prSet/>
      <dgm:spPr>
        <a:xfrm>
          <a:off x="2708202" y="1926209"/>
          <a:ext cx="116657" cy="90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932"/>
              </a:lnTo>
              <a:lnTo>
                <a:pt x="116657" y="90993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8714D507-C799-6E45-BF4A-CFE961036B1F}" type="sibTrans" cxnId="{3CF00AB2-200C-4441-9F78-C7144EA0A610}">
      <dgm:prSet/>
      <dgm:spPr/>
      <dgm:t>
        <a:bodyPr/>
        <a:lstStyle/>
        <a:p>
          <a:pPr algn="ctr"/>
          <a:endParaRPr lang="en-US"/>
        </a:p>
      </dgm:t>
    </dgm:pt>
    <dgm:pt modelId="{F9607D66-D81E-B547-BA3C-A3FFCDDF477E}">
      <dgm:prSet phldrT="[Text]"/>
      <dgm:spPr>
        <a:xfrm>
          <a:off x="3571471" y="1537349"/>
          <a:ext cx="777719" cy="388859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Data exposure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A520E8D4-3DC7-FD44-BB39-21E8BDA36178}" type="parTrans" cxnId="{DBED411F-EDB9-4F4D-BC4F-018D1B46F364}">
      <dgm:prSet/>
      <dgm:spPr>
        <a:xfrm>
          <a:off x="3914611" y="1374028"/>
          <a:ext cx="91440" cy="163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32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CD974BA4-673A-6C42-8389-D743E2C736E7}" type="sibTrans" cxnId="{DBED411F-EDB9-4F4D-BC4F-018D1B46F364}">
      <dgm:prSet/>
      <dgm:spPr/>
      <dgm:t>
        <a:bodyPr/>
        <a:lstStyle/>
        <a:p>
          <a:pPr algn="ctr"/>
          <a:endParaRPr lang="en-US"/>
        </a:p>
      </dgm:t>
    </dgm:pt>
    <dgm:pt modelId="{2219CDA9-AE68-B74C-BC6D-1141F385098A}">
      <dgm:prSet phldrT="[Text]"/>
      <dgm:spPr>
        <a:xfrm>
          <a:off x="1080823" y="985168"/>
          <a:ext cx="777719" cy="388859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Continuous analysis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1842E3C7-7F00-B140-A0FE-A8E69E8F0919}" type="parTrans" cxnId="{049BD6F1-4E66-2746-AEDC-EAD4DFACAF43}">
      <dgm:prSet/>
      <dgm:spPr>
        <a:xfrm>
          <a:off x="1469683" y="821847"/>
          <a:ext cx="1245324" cy="163321"/>
        </a:xfrm>
        <a:custGeom>
          <a:avLst/>
          <a:gdLst/>
          <a:ahLst/>
          <a:cxnLst/>
          <a:rect l="0" t="0" r="0" b="0"/>
          <a:pathLst>
            <a:path>
              <a:moveTo>
                <a:pt x="1245324" y="0"/>
              </a:moveTo>
              <a:lnTo>
                <a:pt x="1245324" y="81660"/>
              </a:lnTo>
              <a:lnTo>
                <a:pt x="0" y="81660"/>
              </a:lnTo>
              <a:lnTo>
                <a:pt x="0" y="163321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3DB14BA2-D43F-B441-900F-0B50ABF6BD22}" type="sibTrans" cxnId="{049BD6F1-4E66-2746-AEDC-EAD4DFACAF43}">
      <dgm:prSet/>
      <dgm:spPr/>
      <dgm:t>
        <a:bodyPr/>
        <a:lstStyle/>
        <a:p>
          <a:pPr algn="ctr"/>
          <a:endParaRPr lang="en-US"/>
        </a:p>
      </dgm:t>
    </dgm:pt>
    <dgm:pt modelId="{40F85509-CE6D-4343-8CEA-A09B3E93BC65}">
      <dgm:prSet phldrT="[Text]"/>
      <dgm:spPr>
        <a:xfrm>
          <a:off x="3571471" y="985168"/>
          <a:ext cx="777719" cy="388859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Post-gather analysis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0AD69368-A3B4-7641-B632-81BCD7826826}" type="parTrans" cxnId="{52668E28-D030-8B4E-9DC4-D3C84AF06825}">
      <dgm:prSet/>
      <dgm:spPr>
        <a:xfrm>
          <a:off x="2715007" y="821847"/>
          <a:ext cx="1245324" cy="163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60"/>
              </a:lnTo>
              <a:lnTo>
                <a:pt x="1245324" y="81660"/>
              </a:lnTo>
              <a:lnTo>
                <a:pt x="1245324" y="163321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52CB5291-EFA1-8B4F-B635-6DA917444C3F}" type="sibTrans" cxnId="{52668E28-D030-8B4E-9DC4-D3C84AF06825}">
      <dgm:prSet/>
      <dgm:spPr/>
      <dgm:t>
        <a:bodyPr/>
        <a:lstStyle/>
        <a:p>
          <a:pPr algn="ctr"/>
          <a:endParaRPr lang="en-US"/>
        </a:p>
      </dgm:t>
    </dgm:pt>
    <dgm:pt modelId="{B569CC31-B6DA-6E40-8091-D76A5D5D3398}">
      <dgm:prSet phldrT="[Text]"/>
      <dgm:spPr>
        <a:xfrm>
          <a:off x="3765901" y="2089530"/>
          <a:ext cx="777719" cy="388859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Feature extraction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52E30EB-8846-6C48-BC57-B6110E841492}" type="parTrans" cxnId="{8E0FBE1D-B409-294D-B9C9-EF37C2C4C98D}">
      <dgm:prSet/>
      <dgm:spPr>
        <a:xfrm>
          <a:off x="3649243" y="1926209"/>
          <a:ext cx="116657" cy="357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51"/>
              </a:lnTo>
              <a:lnTo>
                <a:pt x="116657" y="35775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CE47A638-0890-CB45-B248-FFEB670344C3}" type="sibTrans" cxnId="{8E0FBE1D-B409-294D-B9C9-EF37C2C4C98D}">
      <dgm:prSet/>
      <dgm:spPr/>
      <dgm:t>
        <a:bodyPr/>
        <a:lstStyle/>
        <a:p>
          <a:pPr algn="ctr"/>
          <a:endParaRPr lang="en-US"/>
        </a:p>
      </dgm:t>
    </dgm:pt>
    <dgm:pt modelId="{C51B48B7-CEAB-B14A-B8E2-1F44C6D21482}">
      <dgm:prSet phldrT="[Text]"/>
      <dgm:spPr>
        <a:xfrm>
          <a:off x="4512512" y="1537349"/>
          <a:ext cx="777719" cy="388859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Invariant checking</a:t>
          </a:r>
        </a:p>
      </dgm:t>
    </dgm:pt>
    <dgm:pt modelId="{666C1A71-9763-6E46-A7C6-B2D2009EA5A5}" type="parTrans" cxnId="{C46B88DF-4E9B-0048-A1B2-7F646D35C80F}">
      <dgm:prSet/>
      <dgm:spPr>
        <a:xfrm>
          <a:off x="3960331" y="1374028"/>
          <a:ext cx="941041" cy="163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60"/>
              </a:lnTo>
              <a:lnTo>
                <a:pt x="941041" y="81660"/>
              </a:lnTo>
              <a:lnTo>
                <a:pt x="941041" y="16332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8458AD3E-4ADE-4B48-B4B3-046E43B69FA4}" type="sibTrans" cxnId="{C46B88DF-4E9B-0048-A1B2-7F646D35C80F}">
      <dgm:prSet/>
      <dgm:spPr/>
      <dgm:t>
        <a:bodyPr/>
        <a:lstStyle/>
        <a:p>
          <a:pPr algn="ctr"/>
          <a:endParaRPr lang="en-US"/>
        </a:p>
      </dgm:t>
    </dgm:pt>
    <dgm:pt modelId="{3850D724-5C90-5F4C-93C1-C91E40F4157E}">
      <dgm:prSet phldrT="[Text]"/>
      <dgm:spPr>
        <a:xfrm>
          <a:off x="2824860" y="3193892"/>
          <a:ext cx="777719" cy="388859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Feature comparison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C8C20C24-C7AB-4A4E-B531-8A1BAC126BFF}" type="parTrans" cxnId="{49CFED21-3C7F-8C43-A519-A2D3A669D2C2}">
      <dgm:prSet/>
      <dgm:spPr>
        <a:xfrm>
          <a:off x="2708202" y="1926209"/>
          <a:ext cx="116657" cy="1462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113"/>
              </a:lnTo>
              <a:lnTo>
                <a:pt x="116657" y="1462113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0126B49E-411C-D248-B039-3940618CFE52}" type="sibTrans" cxnId="{49CFED21-3C7F-8C43-A519-A2D3A669D2C2}">
      <dgm:prSet/>
      <dgm:spPr/>
      <dgm:t>
        <a:bodyPr/>
        <a:lstStyle/>
        <a:p>
          <a:pPr algn="ctr"/>
          <a:endParaRPr lang="en-US"/>
        </a:p>
      </dgm:t>
    </dgm:pt>
    <dgm:pt modelId="{4D1B187F-4DBD-1349-A6A4-C3AC585F513F}">
      <dgm:prSet phldrT="[Text]"/>
      <dgm:spPr>
        <a:xfrm>
          <a:off x="4706942" y="2089530"/>
          <a:ext cx="777719" cy="388859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Predefined global invariant</a:t>
          </a:r>
        </a:p>
      </dgm:t>
    </dgm:pt>
    <dgm:pt modelId="{B6562E8F-9A90-9C44-A983-5AFA9127A38F}" type="parTrans" cxnId="{72E4758E-39CE-3F4E-844F-E628BFC4B08E}">
      <dgm:prSet/>
      <dgm:spPr>
        <a:xfrm>
          <a:off x="4590284" y="1926209"/>
          <a:ext cx="116657" cy="357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51"/>
              </a:lnTo>
              <a:lnTo>
                <a:pt x="116657" y="35775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A0AFEE2F-29D5-834A-B91B-A90E697B3447}" type="sibTrans" cxnId="{72E4758E-39CE-3F4E-844F-E628BFC4B08E}">
      <dgm:prSet/>
      <dgm:spPr/>
      <dgm:t>
        <a:bodyPr/>
        <a:lstStyle/>
        <a:p>
          <a:pPr algn="ctr"/>
          <a:endParaRPr lang="en-US"/>
        </a:p>
      </dgm:t>
    </dgm:pt>
    <dgm:pt modelId="{F8F6E34C-2EFB-5C41-BBFC-1EF161D7D9EE}">
      <dgm:prSet phldrT="[Text]"/>
      <dgm:spPr>
        <a:xfrm>
          <a:off x="4706942" y="2641711"/>
          <a:ext cx="777719" cy="388859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Predefined </a:t>
          </a:r>
          <a:r>
            <a:rPr lang="en-US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local invariant</a:t>
          </a:r>
          <a:endParaRPr lang="en-US" dirty="0" smtClean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B9980BB-332F-8E47-91EA-7303B8550B84}" type="parTrans" cxnId="{8AF768A0-A51A-BB4C-B6CC-AE972F2162FA}">
      <dgm:prSet/>
      <dgm:spPr>
        <a:xfrm>
          <a:off x="4590284" y="1926209"/>
          <a:ext cx="116657" cy="90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932"/>
              </a:lnTo>
              <a:lnTo>
                <a:pt x="116657" y="90993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E850CF59-395E-494D-9278-0354AFCC1445}" type="sibTrans" cxnId="{8AF768A0-A51A-BB4C-B6CC-AE972F2162FA}">
      <dgm:prSet/>
      <dgm:spPr/>
      <dgm:t>
        <a:bodyPr/>
        <a:lstStyle/>
        <a:p>
          <a:pPr algn="ctr"/>
          <a:endParaRPr lang="en-US"/>
        </a:p>
      </dgm:t>
    </dgm:pt>
    <dgm:pt modelId="{288D200E-915F-E645-B9B2-E2258A62A0B9}">
      <dgm:prSet phldrT="[Text]"/>
      <dgm:spPr>
        <a:xfrm>
          <a:off x="1689389" y="1537349"/>
          <a:ext cx="777719" cy="388859"/>
        </a:xfrm>
        <a:prstGeom prst="rect">
          <a:avLst/>
        </a:prstGeom>
        <a:gradFill flip="none"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Data exposure</a:t>
          </a:r>
        </a:p>
      </dgm:t>
    </dgm:pt>
    <dgm:pt modelId="{CE85941F-38E7-494B-8679-44AF377C0F64}" type="sibTrans" cxnId="{ECBD8101-7094-E14E-A829-4D82AE1AF33F}">
      <dgm:prSet/>
      <dgm:spPr/>
      <dgm:t>
        <a:bodyPr/>
        <a:lstStyle/>
        <a:p>
          <a:endParaRPr lang="en-US"/>
        </a:p>
      </dgm:t>
    </dgm:pt>
    <dgm:pt modelId="{42407242-C49C-F446-BE91-C64AC3196142}" type="parTrans" cxnId="{ECBD8101-7094-E14E-A829-4D82AE1AF33F}">
      <dgm:prSet/>
      <dgm:spPr>
        <a:xfrm>
          <a:off x="1469683" y="1374028"/>
          <a:ext cx="608565" cy="163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60"/>
              </a:lnTo>
              <a:lnTo>
                <a:pt x="608565" y="81660"/>
              </a:lnTo>
              <a:lnTo>
                <a:pt x="608565" y="16332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D538CA7-CF3D-E149-8087-9F4B50E9A5CD}">
      <dgm:prSet phldrT="[Text]"/>
      <dgm:spPr>
        <a:xfrm>
          <a:off x="1883819" y="2089530"/>
          <a:ext cx="777719" cy="388859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Change points</a:t>
          </a:r>
        </a:p>
      </dgm:t>
    </dgm:pt>
    <dgm:pt modelId="{42D439A2-BD83-E749-86A7-8B559A7C211A}" type="parTrans" cxnId="{5E8C0014-37F8-444D-A2A9-439D2F22037E}">
      <dgm:prSet/>
      <dgm:spPr>
        <a:xfrm>
          <a:off x="1767161" y="1926209"/>
          <a:ext cx="116657" cy="357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51"/>
              </a:lnTo>
              <a:lnTo>
                <a:pt x="116657" y="35775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36E2CEB-75B7-DC4C-911F-B44BEAD66CFF}" type="sibTrans" cxnId="{5E8C0014-37F8-444D-A2A9-439D2F22037E}">
      <dgm:prSet/>
      <dgm:spPr/>
      <dgm:t>
        <a:bodyPr/>
        <a:lstStyle/>
        <a:p>
          <a:endParaRPr lang="en-US"/>
        </a:p>
      </dgm:t>
    </dgm:pt>
    <dgm:pt modelId="{465E09C4-6142-F340-8EA1-33A8CE1E355A}" type="pres">
      <dgm:prSet presAssocID="{B634F575-5A3B-1641-8769-DEAB95FC41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320AD4-66AB-7748-BE9A-F8213D04A870}" type="pres">
      <dgm:prSet presAssocID="{DAF66990-A1AF-9348-8E36-9201BF2C5AD8}" presName="hierRoot1" presStyleCnt="0">
        <dgm:presLayoutVars>
          <dgm:hierBranch val="init"/>
        </dgm:presLayoutVars>
      </dgm:prSet>
      <dgm:spPr/>
    </dgm:pt>
    <dgm:pt modelId="{22E81618-A546-3B4F-A59C-7E72A1E9840F}" type="pres">
      <dgm:prSet presAssocID="{DAF66990-A1AF-9348-8E36-9201BF2C5AD8}" presName="rootComposite1" presStyleCnt="0"/>
      <dgm:spPr/>
    </dgm:pt>
    <dgm:pt modelId="{AFEDCB06-35FC-4746-A86A-CC9697F98B5B}" type="pres">
      <dgm:prSet presAssocID="{DAF66990-A1AF-9348-8E36-9201BF2C5AD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882195-2438-CA40-93D5-98008E576BC1}" type="pres">
      <dgm:prSet presAssocID="{DAF66990-A1AF-9348-8E36-9201BF2C5AD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846CAD1-082F-C548-BF20-EAE3C1B0B1E5}" type="pres">
      <dgm:prSet presAssocID="{DAF66990-A1AF-9348-8E36-9201BF2C5AD8}" presName="hierChild2" presStyleCnt="0"/>
      <dgm:spPr/>
    </dgm:pt>
    <dgm:pt modelId="{58CCC303-E9A7-3041-9286-37A1895CDB2F}" type="pres">
      <dgm:prSet presAssocID="{1842E3C7-7F00-B140-A0FE-A8E69E8F0919}" presName="Name37" presStyleLbl="parChTrans1D2" presStyleIdx="0" presStyleCnt="2"/>
      <dgm:spPr/>
      <dgm:t>
        <a:bodyPr/>
        <a:lstStyle/>
        <a:p>
          <a:endParaRPr lang="da-DK"/>
        </a:p>
      </dgm:t>
    </dgm:pt>
    <dgm:pt modelId="{F852F711-E525-E647-808D-8B9160015912}" type="pres">
      <dgm:prSet presAssocID="{2219CDA9-AE68-B74C-BC6D-1141F385098A}" presName="hierRoot2" presStyleCnt="0">
        <dgm:presLayoutVars>
          <dgm:hierBranch val="init"/>
        </dgm:presLayoutVars>
      </dgm:prSet>
      <dgm:spPr/>
    </dgm:pt>
    <dgm:pt modelId="{77D5B03A-1EF4-4844-AE40-B1CF3C9ED3EF}" type="pres">
      <dgm:prSet presAssocID="{2219CDA9-AE68-B74C-BC6D-1141F385098A}" presName="rootComposite" presStyleCnt="0"/>
      <dgm:spPr/>
    </dgm:pt>
    <dgm:pt modelId="{37E2EEA9-658B-B14C-A8E1-B733985FDDFE}" type="pres">
      <dgm:prSet presAssocID="{2219CDA9-AE68-B74C-BC6D-1141F385098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DAAB7A-F574-2840-B126-17D8EA1E7C73}" type="pres">
      <dgm:prSet presAssocID="{2219CDA9-AE68-B74C-BC6D-1141F385098A}" presName="rootConnector" presStyleLbl="node2" presStyleIdx="0" presStyleCnt="2"/>
      <dgm:spPr/>
      <dgm:t>
        <a:bodyPr/>
        <a:lstStyle/>
        <a:p>
          <a:endParaRPr lang="en-US"/>
        </a:p>
      </dgm:t>
    </dgm:pt>
    <dgm:pt modelId="{008AFE68-A817-1B45-A596-8659A0991C46}" type="pres">
      <dgm:prSet presAssocID="{2219CDA9-AE68-B74C-BC6D-1141F385098A}" presName="hierChild4" presStyleCnt="0"/>
      <dgm:spPr/>
    </dgm:pt>
    <dgm:pt modelId="{A488C172-E9B5-324A-9B32-72B626920C35}" type="pres">
      <dgm:prSet presAssocID="{9E450DA0-7439-494C-8486-C6493FEDC483}" presName="Name37" presStyleLbl="parChTrans1D3" presStyleIdx="0" presStyleCnt="5"/>
      <dgm:spPr/>
      <dgm:t>
        <a:bodyPr/>
        <a:lstStyle/>
        <a:p>
          <a:endParaRPr lang="da-DK"/>
        </a:p>
      </dgm:t>
    </dgm:pt>
    <dgm:pt modelId="{36FB78F6-1DD8-DE4C-8305-397A8A65C908}" type="pres">
      <dgm:prSet presAssocID="{23F7E471-E0AE-3C4D-B4B1-22C8B4E81CC5}" presName="hierRoot2" presStyleCnt="0">
        <dgm:presLayoutVars>
          <dgm:hierBranch val="init"/>
        </dgm:presLayoutVars>
      </dgm:prSet>
      <dgm:spPr/>
    </dgm:pt>
    <dgm:pt modelId="{4DAA5C68-2DE5-D247-812C-5F7B89903319}" type="pres">
      <dgm:prSet presAssocID="{23F7E471-E0AE-3C4D-B4B1-22C8B4E81CC5}" presName="rootComposite" presStyleCnt="0"/>
      <dgm:spPr/>
    </dgm:pt>
    <dgm:pt modelId="{C89536E3-F9E0-8E4F-BBDB-6682CBC85182}" type="pres">
      <dgm:prSet presAssocID="{23F7E471-E0AE-3C4D-B4B1-22C8B4E81CC5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115B64-662F-2342-A65B-B62DF219696E}" type="pres">
      <dgm:prSet presAssocID="{23F7E471-E0AE-3C4D-B4B1-22C8B4E81CC5}" presName="rootConnector" presStyleLbl="node3" presStyleIdx="0" presStyleCnt="5"/>
      <dgm:spPr/>
      <dgm:t>
        <a:bodyPr/>
        <a:lstStyle/>
        <a:p>
          <a:endParaRPr lang="en-US"/>
        </a:p>
      </dgm:t>
    </dgm:pt>
    <dgm:pt modelId="{B05CB8C1-3A2F-3E4F-9895-544F56B605FE}" type="pres">
      <dgm:prSet presAssocID="{23F7E471-E0AE-3C4D-B4B1-22C8B4E81CC5}" presName="hierChild4" presStyleCnt="0"/>
      <dgm:spPr/>
    </dgm:pt>
    <dgm:pt modelId="{6AC87673-ACF6-624D-B81A-10DDC76F84B6}" type="pres">
      <dgm:prSet presAssocID="{F0E5D17D-7A93-B947-9137-18E43FDB3CA8}" presName="Name37" presStyleLbl="parChTrans1D4" presStyleIdx="0" presStyleCnt="13"/>
      <dgm:spPr/>
      <dgm:t>
        <a:bodyPr/>
        <a:lstStyle/>
        <a:p>
          <a:endParaRPr lang="da-DK"/>
        </a:p>
      </dgm:t>
    </dgm:pt>
    <dgm:pt modelId="{ADDB0A0D-D3D5-2846-ADA8-1E74137D46AD}" type="pres">
      <dgm:prSet presAssocID="{2521ACFC-4512-E942-B07F-5C2298F5641A}" presName="hierRoot2" presStyleCnt="0">
        <dgm:presLayoutVars>
          <dgm:hierBranch val="init"/>
        </dgm:presLayoutVars>
      </dgm:prSet>
      <dgm:spPr/>
    </dgm:pt>
    <dgm:pt modelId="{E6C58E73-833A-B54C-865F-231B731B60EC}" type="pres">
      <dgm:prSet presAssocID="{2521ACFC-4512-E942-B07F-5C2298F5641A}" presName="rootComposite" presStyleCnt="0"/>
      <dgm:spPr/>
    </dgm:pt>
    <dgm:pt modelId="{B7135BF8-2305-DB4D-9308-D4FB08DB29F6}" type="pres">
      <dgm:prSet presAssocID="{2521ACFC-4512-E942-B07F-5C2298F5641A}" presName="rootText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46271E-8D14-5940-8112-F180B48AEA34}" type="pres">
      <dgm:prSet presAssocID="{2521ACFC-4512-E942-B07F-5C2298F5641A}" presName="rootConnector" presStyleLbl="node4" presStyleIdx="0" presStyleCnt="13"/>
      <dgm:spPr/>
      <dgm:t>
        <a:bodyPr/>
        <a:lstStyle/>
        <a:p>
          <a:endParaRPr lang="en-US"/>
        </a:p>
      </dgm:t>
    </dgm:pt>
    <dgm:pt modelId="{AB731DA8-5DB2-8942-9FA9-693AC3D4E8C4}" type="pres">
      <dgm:prSet presAssocID="{2521ACFC-4512-E942-B07F-5C2298F5641A}" presName="hierChild4" presStyleCnt="0"/>
      <dgm:spPr/>
    </dgm:pt>
    <dgm:pt modelId="{DB651B81-6BCB-9D47-A7BF-B08EB31E7000}" type="pres">
      <dgm:prSet presAssocID="{80A3CD10-5413-B744-9254-6E7083A67184}" presName="Name37" presStyleLbl="parChTrans1D4" presStyleIdx="1" presStyleCnt="13"/>
      <dgm:spPr/>
      <dgm:t>
        <a:bodyPr/>
        <a:lstStyle/>
        <a:p>
          <a:endParaRPr lang="da-DK"/>
        </a:p>
      </dgm:t>
    </dgm:pt>
    <dgm:pt modelId="{DAAD6056-D034-4C40-8B02-CD37D648EA78}" type="pres">
      <dgm:prSet presAssocID="{2AEB3BEB-0DF5-7745-B8C9-F2901D3451D8}" presName="hierRoot2" presStyleCnt="0">
        <dgm:presLayoutVars>
          <dgm:hierBranch val="init"/>
        </dgm:presLayoutVars>
      </dgm:prSet>
      <dgm:spPr/>
    </dgm:pt>
    <dgm:pt modelId="{1DAA696D-1EB2-5348-A81F-7372CDF2ACD1}" type="pres">
      <dgm:prSet presAssocID="{2AEB3BEB-0DF5-7745-B8C9-F2901D3451D8}" presName="rootComposite" presStyleCnt="0"/>
      <dgm:spPr/>
    </dgm:pt>
    <dgm:pt modelId="{44FAE400-16C2-CA4D-A584-9284099E8BE9}" type="pres">
      <dgm:prSet presAssocID="{2AEB3BEB-0DF5-7745-B8C9-F2901D3451D8}" presName="rootText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737C04-5D24-3045-8E16-9DFF138BF5D5}" type="pres">
      <dgm:prSet presAssocID="{2AEB3BEB-0DF5-7745-B8C9-F2901D3451D8}" presName="rootConnector" presStyleLbl="node4" presStyleIdx="1" presStyleCnt="13"/>
      <dgm:spPr/>
      <dgm:t>
        <a:bodyPr/>
        <a:lstStyle/>
        <a:p>
          <a:endParaRPr lang="en-US"/>
        </a:p>
      </dgm:t>
    </dgm:pt>
    <dgm:pt modelId="{02BDDFDA-5791-F145-90FC-1793911C7980}" type="pres">
      <dgm:prSet presAssocID="{2AEB3BEB-0DF5-7745-B8C9-F2901D3451D8}" presName="hierChild4" presStyleCnt="0"/>
      <dgm:spPr/>
    </dgm:pt>
    <dgm:pt modelId="{55630113-B01E-2C4E-947B-464BA864CD6E}" type="pres">
      <dgm:prSet presAssocID="{2AEB3BEB-0DF5-7745-B8C9-F2901D3451D8}" presName="hierChild5" presStyleCnt="0"/>
      <dgm:spPr/>
    </dgm:pt>
    <dgm:pt modelId="{A761D77C-DD85-C748-9B6F-D57CE3720ACC}" type="pres">
      <dgm:prSet presAssocID="{DCC38BC9-CBF8-7143-9E0C-42BEC117D296}" presName="Name37" presStyleLbl="parChTrans1D4" presStyleIdx="2" presStyleCnt="13"/>
      <dgm:spPr/>
      <dgm:t>
        <a:bodyPr/>
        <a:lstStyle/>
        <a:p>
          <a:endParaRPr lang="da-DK"/>
        </a:p>
      </dgm:t>
    </dgm:pt>
    <dgm:pt modelId="{5EA7C03A-B8A5-3B4E-AF33-D79FB0EC3472}" type="pres">
      <dgm:prSet presAssocID="{357488B8-F0FA-5C4C-81A1-47B79C1FEC92}" presName="hierRoot2" presStyleCnt="0">
        <dgm:presLayoutVars>
          <dgm:hierBranch val="init"/>
        </dgm:presLayoutVars>
      </dgm:prSet>
      <dgm:spPr/>
    </dgm:pt>
    <dgm:pt modelId="{B212F5AE-D0DA-444D-B004-2C15B1710799}" type="pres">
      <dgm:prSet presAssocID="{357488B8-F0FA-5C4C-81A1-47B79C1FEC92}" presName="rootComposite" presStyleCnt="0"/>
      <dgm:spPr/>
    </dgm:pt>
    <dgm:pt modelId="{16536D0B-6A15-C145-9810-8DA159A8BBBB}" type="pres">
      <dgm:prSet presAssocID="{357488B8-F0FA-5C4C-81A1-47B79C1FEC92}" presName="rootText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769D6C-A2D5-8C47-883C-0222BE7FFC8D}" type="pres">
      <dgm:prSet presAssocID="{357488B8-F0FA-5C4C-81A1-47B79C1FEC92}" presName="rootConnector" presStyleLbl="node4" presStyleIdx="2" presStyleCnt="13"/>
      <dgm:spPr/>
      <dgm:t>
        <a:bodyPr/>
        <a:lstStyle/>
        <a:p>
          <a:endParaRPr lang="en-US"/>
        </a:p>
      </dgm:t>
    </dgm:pt>
    <dgm:pt modelId="{45252572-6BA9-6047-808A-9978961C3DE4}" type="pres">
      <dgm:prSet presAssocID="{357488B8-F0FA-5C4C-81A1-47B79C1FEC92}" presName="hierChild4" presStyleCnt="0"/>
      <dgm:spPr/>
    </dgm:pt>
    <dgm:pt modelId="{A0A25E6A-9222-0A48-97F3-DCEDC31639A1}" type="pres">
      <dgm:prSet presAssocID="{357488B8-F0FA-5C4C-81A1-47B79C1FEC92}" presName="hierChild5" presStyleCnt="0"/>
      <dgm:spPr/>
    </dgm:pt>
    <dgm:pt modelId="{08ED5748-1D35-E343-8B56-B8F4DC9A9206}" type="pres">
      <dgm:prSet presAssocID="{2521ACFC-4512-E942-B07F-5C2298F5641A}" presName="hierChild5" presStyleCnt="0"/>
      <dgm:spPr/>
    </dgm:pt>
    <dgm:pt modelId="{DE0A5F57-F825-4B43-82F3-1D4E77AEB01F}" type="pres">
      <dgm:prSet presAssocID="{8D299875-5AFA-5646-BC72-1A6DD6FE3A09}" presName="Name37" presStyleLbl="parChTrans1D4" presStyleIdx="3" presStyleCnt="13"/>
      <dgm:spPr/>
      <dgm:t>
        <a:bodyPr/>
        <a:lstStyle/>
        <a:p>
          <a:endParaRPr lang="da-DK"/>
        </a:p>
      </dgm:t>
    </dgm:pt>
    <dgm:pt modelId="{BC61A3D4-5CED-5646-BB01-13274D55430B}" type="pres">
      <dgm:prSet presAssocID="{74C0DA45-2122-A241-9602-5F1FFE56788A}" presName="hierRoot2" presStyleCnt="0">
        <dgm:presLayoutVars>
          <dgm:hierBranch val="init"/>
        </dgm:presLayoutVars>
      </dgm:prSet>
      <dgm:spPr/>
    </dgm:pt>
    <dgm:pt modelId="{05890C2C-01D3-A144-A91C-87F16F94C6A9}" type="pres">
      <dgm:prSet presAssocID="{74C0DA45-2122-A241-9602-5F1FFE56788A}" presName="rootComposite" presStyleCnt="0"/>
      <dgm:spPr/>
    </dgm:pt>
    <dgm:pt modelId="{270071A2-FA1A-C04D-BFA7-F47D1CD70EDC}" type="pres">
      <dgm:prSet presAssocID="{74C0DA45-2122-A241-9602-5F1FFE56788A}" presName="rootText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BFE579-F32F-7149-ACBD-5B8A6CE54EA6}" type="pres">
      <dgm:prSet presAssocID="{74C0DA45-2122-A241-9602-5F1FFE56788A}" presName="rootConnector" presStyleLbl="node4" presStyleIdx="3" presStyleCnt="13"/>
      <dgm:spPr/>
      <dgm:t>
        <a:bodyPr/>
        <a:lstStyle/>
        <a:p>
          <a:endParaRPr lang="en-US"/>
        </a:p>
      </dgm:t>
    </dgm:pt>
    <dgm:pt modelId="{C33B6171-E0B3-0F44-B74A-15E40C470AB0}" type="pres">
      <dgm:prSet presAssocID="{74C0DA45-2122-A241-9602-5F1FFE56788A}" presName="hierChild4" presStyleCnt="0"/>
      <dgm:spPr/>
    </dgm:pt>
    <dgm:pt modelId="{CE013A09-B99E-2C44-BB77-C66BFB343231}" type="pres">
      <dgm:prSet presAssocID="{681EA1B3-5257-E14A-B9F1-878E5164E45C}" presName="Name37" presStyleLbl="parChTrans1D4" presStyleIdx="4" presStyleCnt="13"/>
      <dgm:spPr/>
      <dgm:t>
        <a:bodyPr/>
        <a:lstStyle/>
        <a:p>
          <a:endParaRPr lang="da-DK"/>
        </a:p>
      </dgm:t>
    </dgm:pt>
    <dgm:pt modelId="{4B11CD4A-1640-D041-ACE9-C3CB6F011C95}" type="pres">
      <dgm:prSet presAssocID="{82C4415C-1D9E-0C40-B70C-48049C107692}" presName="hierRoot2" presStyleCnt="0">
        <dgm:presLayoutVars>
          <dgm:hierBranch val="init"/>
        </dgm:presLayoutVars>
      </dgm:prSet>
      <dgm:spPr/>
    </dgm:pt>
    <dgm:pt modelId="{14573768-9F80-F44D-B0D9-E20629E6E25C}" type="pres">
      <dgm:prSet presAssocID="{82C4415C-1D9E-0C40-B70C-48049C107692}" presName="rootComposite" presStyleCnt="0"/>
      <dgm:spPr/>
    </dgm:pt>
    <dgm:pt modelId="{F7E535EA-FD34-6446-9A27-E5720B814D42}" type="pres">
      <dgm:prSet presAssocID="{82C4415C-1D9E-0C40-B70C-48049C107692}" presName="rootText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47F6DE-0804-C84A-A5BE-DA7A70145FFE}" type="pres">
      <dgm:prSet presAssocID="{82C4415C-1D9E-0C40-B70C-48049C107692}" presName="rootConnector" presStyleLbl="node4" presStyleIdx="4" presStyleCnt="13"/>
      <dgm:spPr/>
      <dgm:t>
        <a:bodyPr/>
        <a:lstStyle/>
        <a:p>
          <a:endParaRPr lang="en-US"/>
        </a:p>
      </dgm:t>
    </dgm:pt>
    <dgm:pt modelId="{6DD2622D-0E29-174A-A012-9FEADC98DE82}" type="pres">
      <dgm:prSet presAssocID="{82C4415C-1D9E-0C40-B70C-48049C107692}" presName="hierChild4" presStyleCnt="0"/>
      <dgm:spPr/>
    </dgm:pt>
    <dgm:pt modelId="{09B0B837-0B82-7149-9624-3B042F96D791}" type="pres">
      <dgm:prSet presAssocID="{82C4415C-1D9E-0C40-B70C-48049C107692}" presName="hierChild5" presStyleCnt="0"/>
      <dgm:spPr/>
    </dgm:pt>
    <dgm:pt modelId="{7E962B7D-8BB5-9845-8602-B7A2C71D20E2}" type="pres">
      <dgm:prSet presAssocID="{3DB97582-38BE-3942-A406-19065D9BF5A8}" presName="Name37" presStyleLbl="parChTrans1D4" presStyleIdx="5" presStyleCnt="13"/>
      <dgm:spPr/>
      <dgm:t>
        <a:bodyPr/>
        <a:lstStyle/>
        <a:p>
          <a:endParaRPr lang="da-DK"/>
        </a:p>
      </dgm:t>
    </dgm:pt>
    <dgm:pt modelId="{92211299-53FC-E448-B120-8CBCB37A4EDD}" type="pres">
      <dgm:prSet presAssocID="{8199F628-1F86-774B-B3B4-5AA3BA33EF99}" presName="hierRoot2" presStyleCnt="0">
        <dgm:presLayoutVars>
          <dgm:hierBranch val="init"/>
        </dgm:presLayoutVars>
      </dgm:prSet>
      <dgm:spPr/>
    </dgm:pt>
    <dgm:pt modelId="{FD32DE65-B639-684B-A753-1216EA4371ED}" type="pres">
      <dgm:prSet presAssocID="{8199F628-1F86-774B-B3B4-5AA3BA33EF99}" presName="rootComposite" presStyleCnt="0"/>
      <dgm:spPr/>
    </dgm:pt>
    <dgm:pt modelId="{F16341B5-847C-3342-A6B4-6600C8FE36FC}" type="pres">
      <dgm:prSet presAssocID="{8199F628-1F86-774B-B3B4-5AA3BA33EF99}" presName="rootText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0BF4DD-2202-1C42-BACD-BEE5D9564DF4}" type="pres">
      <dgm:prSet presAssocID="{8199F628-1F86-774B-B3B4-5AA3BA33EF99}" presName="rootConnector" presStyleLbl="node4" presStyleIdx="5" presStyleCnt="13"/>
      <dgm:spPr/>
      <dgm:t>
        <a:bodyPr/>
        <a:lstStyle/>
        <a:p>
          <a:endParaRPr lang="en-US"/>
        </a:p>
      </dgm:t>
    </dgm:pt>
    <dgm:pt modelId="{D1167DA9-CB21-BD47-BE17-89E9476465C9}" type="pres">
      <dgm:prSet presAssocID="{8199F628-1F86-774B-B3B4-5AA3BA33EF99}" presName="hierChild4" presStyleCnt="0"/>
      <dgm:spPr/>
    </dgm:pt>
    <dgm:pt modelId="{5FCA1AFD-391C-2A42-B8E1-8D6A00C64826}" type="pres">
      <dgm:prSet presAssocID="{8199F628-1F86-774B-B3B4-5AA3BA33EF99}" presName="hierChild5" presStyleCnt="0"/>
      <dgm:spPr/>
    </dgm:pt>
    <dgm:pt modelId="{0D8873F1-ADB1-894C-8B86-63329EE8B22C}" type="pres">
      <dgm:prSet presAssocID="{74C0DA45-2122-A241-9602-5F1FFE56788A}" presName="hierChild5" presStyleCnt="0"/>
      <dgm:spPr/>
    </dgm:pt>
    <dgm:pt modelId="{C689AFCF-EBE0-C244-9F27-1CD22B95A16F}" type="pres">
      <dgm:prSet presAssocID="{23F7E471-E0AE-3C4D-B4B1-22C8B4E81CC5}" presName="hierChild5" presStyleCnt="0"/>
      <dgm:spPr/>
    </dgm:pt>
    <dgm:pt modelId="{7F08F2A0-D0B0-A642-AE2C-843FAB0C7688}" type="pres">
      <dgm:prSet presAssocID="{42407242-C49C-F446-BE91-C64AC3196142}" presName="Name37" presStyleLbl="parChTrans1D3" presStyleIdx="1" presStyleCnt="5"/>
      <dgm:spPr/>
      <dgm:t>
        <a:bodyPr/>
        <a:lstStyle/>
        <a:p>
          <a:endParaRPr lang="en-US"/>
        </a:p>
      </dgm:t>
    </dgm:pt>
    <dgm:pt modelId="{68D7F196-FCA8-7F4F-926B-704BC7CE1F43}" type="pres">
      <dgm:prSet presAssocID="{288D200E-915F-E645-B9B2-E2258A62A0B9}" presName="hierRoot2" presStyleCnt="0">
        <dgm:presLayoutVars>
          <dgm:hierBranch val="init"/>
        </dgm:presLayoutVars>
      </dgm:prSet>
      <dgm:spPr/>
    </dgm:pt>
    <dgm:pt modelId="{BAF27CEA-5A4D-D049-B752-8BC9540B7299}" type="pres">
      <dgm:prSet presAssocID="{288D200E-915F-E645-B9B2-E2258A62A0B9}" presName="rootComposite" presStyleCnt="0"/>
      <dgm:spPr/>
    </dgm:pt>
    <dgm:pt modelId="{C701B468-48E8-2946-8232-2342EB8C551B}" type="pres">
      <dgm:prSet presAssocID="{288D200E-915F-E645-B9B2-E2258A62A0B9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B34DAA-8FAD-F14F-AD7C-45F71AD4D04B}" type="pres">
      <dgm:prSet presAssocID="{288D200E-915F-E645-B9B2-E2258A62A0B9}" presName="rootConnector" presStyleLbl="node3" presStyleIdx="1" presStyleCnt="5"/>
      <dgm:spPr/>
      <dgm:t>
        <a:bodyPr/>
        <a:lstStyle/>
        <a:p>
          <a:endParaRPr lang="en-US"/>
        </a:p>
      </dgm:t>
    </dgm:pt>
    <dgm:pt modelId="{A6DD7428-5525-D841-8B58-EEC3B51F21BA}" type="pres">
      <dgm:prSet presAssocID="{288D200E-915F-E645-B9B2-E2258A62A0B9}" presName="hierChild4" presStyleCnt="0"/>
      <dgm:spPr/>
    </dgm:pt>
    <dgm:pt modelId="{2906B9C3-E261-824C-BA49-35D696F22A1D}" type="pres">
      <dgm:prSet presAssocID="{42D439A2-BD83-E749-86A7-8B559A7C211A}" presName="Name37" presStyleLbl="parChTrans1D4" presStyleIdx="6" presStyleCnt="13"/>
      <dgm:spPr/>
      <dgm:t>
        <a:bodyPr/>
        <a:lstStyle/>
        <a:p>
          <a:endParaRPr lang="en-US"/>
        </a:p>
      </dgm:t>
    </dgm:pt>
    <dgm:pt modelId="{2125BC52-43E8-D641-AA61-3006B52826E3}" type="pres">
      <dgm:prSet presAssocID="{4D538CA7-CF3D-E149-8087-9F4B50E9A5CD}" presName="hierRoot2" presStyleCnt="0">
        <dgm:presLayoutVars>
          <dgm:hierBranch val="init"/>
        </dgm:presLayoutVars>
      </dgm:prSet>
      <dgm:spPr/>
    </dgm:pt>
    <dgm:pt modelId="{972793ED-E212-4245-85D0-7AA4C78F13D4}" type="pres">
      <dgm:prSet presAssocID="{4D538CA7-CF3D-E149-8087-9F4B50E9A5CD}" presName="rootComposite" presStyleCnt="0"/>
      <dgm:spPr/>
    </dgm:pt>
    <dgm:pt modelId="{E05DE9D2-C726-F94E-8536-4AB6AEA94715}" type="pres">
      <dgm:prSet presAssocID="{4D538CA7-CF3D-E149-8087-9F4B50E9A5CD}" presName="rootText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80A449-B505-6D43-A77A-C189DA63357E}" type="pres">
      <dgm:prSet presAssocID="{4D538CA7-CF3D-E149-8087-9F4B50E9A5CD}" presName="rootConnector" presStyleLbl="node4" presStyleIdx="6" presStyleCnt="13"/>
      <dgm:spPr/>
      <dgm:t>
        <a:bodyPr/>
        <a:lstStyle/>
        <a:p>
          <a:endParaRPr lang="en-US"/>
        </a:p>
      </dgm:t>
    </dgm:pt>
    <dgm:pt modelId="{6DC1C20B-4299-CA4E-AFA2-CBEFBAEF343A}" type="pres">
      <dgm:prSet presAssocID="{4D538CA7-CF3D-E149-8087-9F4B50E9A5CD}" presName="hierChild4" presStyleCnt="0"/>
      <dgm:spPr/>
    </dgm:pt>
    <dgm:pt modelId="{A0E0D942-7C71-A14D-B39D-A04850B1A2C1}" type="pres">
      <dgm:prSet presAssocID="{4D538CA7-CF3D-E149-8087-9F4B50E9A5CD}" presName="hierChild5" presStyleCnt="0"/>
      <dgm:spPr/>
    </dgm:pt>
    <dgm:pt modelId="{E9C13E7C-8F67-D546-8042-3C229EC327BB}" type="pres">
      <dgm:prSet presAssocID="{288D200E-915F-E645-B9B2-E2258A62A0B9}" presName="hierChild5" presStyleCnt="0"/>
      <dgm:spPr/>
    </dgm:pt>
    <dgm:pt modelId="{EE28BC15-C513-464B-B23F-944789AB48C4}" type="pres">
      <dgm:prSet presAssocID="{2219CDA9-AE68-B74C-BC6D-1141F385098A}" presName="hierChild5" presStyleCnt="0"/>
      <dgm:spPr/>
    </dgm:pt>
    <dgm:pt modelId="{68FAE6FB-AB3C-4A42-A1D5-155F1B339CC5}" type="pres">
      <dgm:prSet presAssocID="{0AD69368-A3B4-7641-B632-81BCD7826826}" presName="Name37" presStyleLbl="parChTrans1D2" presStyleIdx="1" presStyleCnt="2"/>
      <dgm:spPr/>
      <dgm:t>
        <a:bodyPr/>
        <a:lstStyle/>
        <a:p>
          <a:endParaRPr lang="da-DK"/>
        </a:p>
      </dgm:t>
    </dgm:pt>
    <dgm:pt modelId="{9B904424-ED36-F142-B054-6A95FE49641C}" type="pres">
      <dgm:prSet presAssocID="{40F85509-CE6D-4343-8CEA-A09B3E93BC65}" presName="hierRoot2" presStyleCnt="0">
        <dgm:presLayoutVars>
          <dgm:hierBranch val="init"/>
        </dgm:presLayoutVars>
      </dgm:prSet>
      <dgm:spPr/>
    </dgm:pt>
    <dgm:pt modelId="{56F0685C-424B-B448-8768-3FD5601305CE}" type="pres">
      <dgm:prSet presAssocID="{40F85509-CE6D-4343-8CEA-A09B3E93BC65}" presName="rootComposite" presStyleCnt="0"/>
      <dgm:spPr/>
    </dgm:pt>
    <dgm:pt modelId="{D6A62A75-4692-6E4E-8F13-AC391B948CE8}" type="pres">
      <dgm:prSet presAssocID="{40F85509-CE6D-4343-8CEA-A09B3E93BC6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241B3A-9D22-8C49-9859-AC01282022F5}" type="pres">
      <dgm:prSet presAssocID="{40F85509-CE6D-4343-8CEA-A09B3E93BC65}" presName="rootConnector" presStyleLbl="node2" presStyleIdx="1" presStyleCnt="2"/>
      <dgm:spPr/>
      <dgm:t>
        <a:bodyPr/>
        <a:lstStyle/>
        <a:p>
          <a:endParaRPr lang="en-US"/>
        </a:p>
      </dgm:t>
    </dgm:pt>
    <dgm:pt modelId="{6B0F81BF-5838-FF41-81A7-3DC38081A13E}" type="pres">
      <dgm:prSet presAssocID="{40F85509-CE6D-4343-8CEA-A09B3E93BC65}" presName="hierChild4" presStyleCnt="0"/>
      <dgm:spPr/>
    </dgm:pt>
    <dgm:pt modelId="{2509A2DB-C734-2944-A792-3EBF108F473E}" type="pres">
      <dgm:prSet presAssocID="{9601E565-819D-B94E-B3C4-12D26B0877D5}" presName="Name37" presStyleLbl="parChTrans1D3" presStyleIdx="2" presStyleCnt="5"/>
      <dgm:spPr/>
      <dgm:t>
        <a:bodyPr/>
        <a:lstStyle/>
        <a:p>
          <a:endParaRPr lang="da-DK"/>
        </a:p>
      </dgm:t>
    </dgm:pt>
    <dgm:pt modelId="{C4619EE3-739F-424A-A618-2EEF4A22AF8F}" type="pres">
      <dgm:prSet presAssocID="{E9B93F4C-F383-D443-84C8-631410FF37C7}" presName="hierRoot2" presStyleCnt="0">
        <dgm:presLayoutVars>
          <dgm:hierBranch val="init"/>
        </dgm:presLayoutVars>
      </dgm:prSet>
      <dgm:spPr/>
    </dgm:pt>
    <dgm:pt modelId="{4A18DC4A-A9B8-5F4C-B58B-13A70DBD1098}" type="pres">
      <dgm:prSet presAssocID="{E9B93F4C-F383-D443-84C8-631410FF37C7}" presName="rootComposite" presStyleCnt="0"/>
      <dgm:spPr/>
    </dgm:pt>
    <dgm:pt modelId="{9EDB99A0-B10D-D04A-BAD1-5669C6FFCA5F}" type="pres">
      <dgm:prSet presAssocID="{E9B93F4C-F383-D443-84C8-631410FF37C7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8922F5-2B3E-0F4C-97C8-02AA4888A14E}" type="pres">
      <dgm:prSet presAssocID="{E9B93F4C-F383-D443-84C8-631410FF37C7}" presName="rootConnector" presStyleLbl="node3" presStyleIdx="2" presStyleCnt="5"/>
      <dgm:spPr/>
      <dgm:t>
        <a:bodyPr/>
        <a:lstStyle/>
        <a:p>
          <a:endParaRPr lang="en-US"/>
        </a:p>
      </dgm:t>
    </dgm:pt>
    <dgm:pt modelId="{FA9DF32A-EE13-364D-B263-910AA275044C}" type="pres">
      <dgm:prSet presAssocID="{E9B93F4C-F383-D443-84C8-631410FF37C7}" presName="hierChild4" presStyleCnt="0"/>
      <dgm:spPr/>
    </dgm:pt>
    <dgm:pt modelId="{A25A12D2-A91E-FC4B-8037-7241D109E249}" type="pres">
      <dgm:prSet presAssocID="{14C86C83-EB24-3F42-999B-58AC488791CC}" presName="Name37" presStyleLbl="parChTrans1D4" presStyleIdx="7" presStyleCnt="13"/>
      <dgm:spPr/>
      <dgm:t>
        <a:bodyPr/>
        <a:lstStyle/>
        <a:p>
          <a:endParaRPr lang="da-DK"/>
        </a:p>
      </dgm:t>
    </dgm:pt>
    <dgm:pt modelId="{7B61D4BA-83FF-884E-A3F6-401DE994DF53}" type="pres">
      <dgm:prSet presAssocID="{447570BB-FCF3-DC44-A362-76175D515E8E}" presName="hierRoot2" presStyleCnt="0">
        <dgm:presLayoutVars>
          <dgm:hierBranch val="init"/>
        </dgm:presLayoutVars>
      </dgm:prSet>
      <dgm:spPr/>
    </dgm:pt>
    <dgm:pt modelId="{121313F0-F081-9244-82FA-E27DFABB3AE5}" type="pres">
      <dgm:prSet presAssocID="{447570BB-FCF3-DC44-A362-76175D515E8E}" presName="rootComposite" presStyleCnt="0"/>
      <dgm:spPr/>
    </dgm:pt>
    <dgm:pt modelId="{24A53AC0-A30D-D242-B13F-FE584D19ED60}" type="pres">
      <dgm:prSet presAssocID="{447570BB-FCF3-DC44-A362-76175D515E8E}" presName="rootText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FE12B3-C1A9-7D45-A469-F2F4B305D667}" type="pres">
      <dgm:prSet presAssocID="{447570BB-FCF3-DC44-A362-76175D515E8E}" presName="rootConnector" presStyleLbl="node4" presStyleIdx="7" presStyleCnt="13"/>
      <dgm:spPr/>
      <dgm:t>
        <a:bodyPr/>
        <a:lstStyle/>
        <a:p>
          <a:endParaRPr lang="en-US"/>
        </a:p>
      </dgm:t>
    </dgm:pt>
    <dgm:pt modelId="{C9E284FB-6EBE-BE40-A475-37320243DD93}" type="pres">
      <dgm:prSet presAssocID="{447570BB-FCF3-DC44-A362-76175D515E8E}" presName="hierChild4" presStyleCnt="0"/>
      <dgm:spPr/>
    </dgm:pt>
    <dgm:pt modelId="{417BFE95-141C-184D-A3C4-2235070A6C16}" type="pres">
      <dgm:prSet presAssocID="{447570BB-FCF3-DC44-A362-76175D515E8E}" presName="hierChild5" presStyleCnt="0"/>
      <dgm:spPr/>
    </dgm:pt>
    <dgm:pt modelId="{174C78BA-351F-0244-8460-B4B8C58F6E94}" type="pres">
      <dgm:prSet presAssocID="{621CCF7D-07CB-0F4D-8119-BD9F85AE823C}" presName="Name37" presStyleLbl="parChTrans1D4" presStyleIdx="8" presStyleCnt="13"/>
      <dgm:spPr/>
      <dgm:t>
        <a:bodyPr/>
        <a:lstStyle/>
        <a:p>
          <a:endParaRPr lang="da-DK"/>
        </a:p>
      </dgm:t>
    </dgm:pt>
    <dgm:pt modelId="{E677C9CE-939C-8A41-905E-2260C921D6DE}" type="pres">
      <dgm:prSet presAssocID="{EE1C2C12-9342-6C41-9446-0B480F38B8DC}" presName="hierRoot2" presStyleCnt="0">
        <dgm:presLayoutVars>
          <dgm:hierBranch val="init"/>
        </dgm:presLayoutVars>
      </dgm:prSet>
      <dgm:spPr/>
    </dgm:pt>
    <dgm:pt modelId="{CF14EA1C-434A-3247-BCD7-850A95027D2D}" type="pres">
      <dgm:prSet presAssocID="{EE1C2C12-9342-6C41-9446-0B480F38B8DC}" presName="rootComposite" presStyleCnt="0"/>
      <dgm:spPr/>
    </dgm:pt>
    <dgm:pt modelId="{7C12E1CA-8468-E646-B60D-C92814747310}" type="pres">
      <dgm:prSet presAssocID="{EE1C2C12-9342-6C41-9446-0B480F38B8DC}" presName="rootText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9CC1D2-3CF3-CD4C-B3D3-BC45236F8F5B}" type="pres">
      <dgm:prSet presAssocID="{EE1C2C12-9342-6C41-9446-0B480F38B8DC}" presName="rootConnector" presStyleLbl="node4" presStyleIdx="8" presStyleCnt="13"/>
      <dgm:spPr/>
      <dgm:t>
        <a:bodyPr/>
        <a:lstStyle/>
        <a:p>
          <a:endParaRPr lang="en-US"/>
        </a:p>
      </dgm:t>
    </dgm:pt>
    <dgm:pt modelId="{34E1741A-E75C-1446-9077-1C495C72AAE0}" type="pres">
      <dgm:prSet presAssocID="{EE1C2C12-9342-6C41-9446-0B480F38B8DC}" presName="hierChild4" presStyleCnt="0"/>
      <dgm:spPr/>
    </dgm:pt>
    <dgm:pt modelId="{1575087E-BC4A-6F4E-B5BF-5F5325157714}" type="pres">
      <dgm:prSet presAssocID="{EE1C2C12-9342-6C41-9446-0B480F38B8DC}" presName="hierChild5" presStyleCnt="0"/>
      <dgm:spPr/>
    </dgm:pt>
    <dgm:pt modelId="{C4D7C913-93D5-5E4E-8BA8-227590E2E166}" type="pres">
      <dgm:prSet presAssocID="{C8C20C24-C7AB-4A4E-B531-8A1BAC126BFF}" presName="Name37" presStyleLbl="parChTrans1D4" presStyleIdx="9" presStyleCnt="13"/>
      <dgm:spPr/>
      <dgm:t>
        <a:bodyPr/>
        <a:lstStyle/>
        <a:p>
          <a:endParaRPr lang="da-DK"/>
        </a:p>
      </dgm:t>
    </dgm:pt>
    <dgm:pt modelId="{75FB238A-6DE7-0B4A-A973-9547FC031E98}" type="pres">
      <dgm:prSet presAssocID="{3850D724-5C90-5F4C-93C1-C91E40F4157E}" presName="hierRoot2" presStyleCnt="0">
        <dgm:presLayoutVars>
          <dgm:hierBranch val="init"/>
        </dgm:presLayoutVars>
      </dgm:prSet>
      <dgm:spPr/>
    </dgm:pt>
    <dgm:pt modelId="{F36B692A-4C5D-F343-9A0C-4D2B7C91E1AB}" type="pres">
      <dgm:prSet presAssocID="{3850D724-5C90-5F4C-93C1-C91E40F4157E}" presName="rootComposite" presStyleCnt="0"/>
      <dgm:spPr/>
    </dgm:pt>
    <dgm:pt modelId="{1C2C0D14-DCE7-B648-8EB8-7735707B0320}" type="pres">
      <dgm:prSet presAssocID="{3850D724-5C90-5F4C-93C1-C91E40F4157E}" presName="rootText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27126-BDFC-9647-A1FC-843BBAC26B36}" type="pres">
      <dgm:prSet presAssocID="{3850D724-5C90-5F4C-93C1-C91E40F4157E}" presName="rootConnector" presStyleLbl="node4" presStyleIdx="9" presStyleCnt="13"/>
      <dgm:spPr/>
      <dgm:t>
        <a:bodyPr/>
        <a:lstStyle/>
        <a:p>
          <a:endParaRPr lang="en-US"/>
        </a:p>
      </dgm:t>
    </dgm:pt>
    <dgm:pt modelId="{948A41A0-BB42-104B-BADD-3B849DF808AB}" type="pres">
      <dgm:prSet presAssocID="{3850D724-5C90-5F4C-93C1-C91E40F4157E}" presName="hierChild4" presStyleCnt="0"/>
      <dgm:spPr/>
    </dgm:pt>
    <dgm:pt modelId="{C80FAC52-0E76-C946-8621-0937E86C820E}" type="pres">
      <dgm:prSet presAssocID="{3850D724-5C90-5F4C-93C1-C91E40F4157E}" presName="hierChild5" presStyleCnt="0"/>
      <dgm:spPr/>
    </dgm:pt>
    <dgm:pt modelId="{8A1446BA-2660-D741-95E7-772902A5DE51}" type="pres">
      <dgm:prSet presAssocID="{E9B93F4C-F383-D443-84C8-631410FF37C7}" presName="hierChild5" presStyleCnt="0"/>
      <dgm:spPr/>
    </dgm:pt>
    <dgm:pt modelId="{D2D16631-5897-A148-A65B-28895136A93D}" type="pres">
      <dgm:prSet presAssocID="{A520E8D4-3DC7-FD44-BB39-21E8BDA36178}" presName="Name37" presStyleLbl="parChTrans1D3" presStyleIdx="3" presStyleCnt="5"/>
      <dgm:spPr/>
      <dgm:t>
        <a:bodyPr/>
        <a:lstStyle/>
        <a:p>
          <a:endParaRPr lang="da-DK"/>
        </a:p>
      </dgm:t>
    </dgm:pt>
    <dgm:pt modelId="{FA74C877-2673-A34F-BFC7-EBDD079FE106}" type="pres">
      <dgm:prSet presAssocID="{F9607D66-D81E-B547-BA3C-A3FFCDDF477E}" presName="hierRoot2" presStyleCnt="0">
        <dgm:presLayoutVars>
          <dgm:hierBranch val="init"/>
        </dgm:presLayoutVars>
      </dgm:prSet>
      <dgm:spPr/>
    </dgm:pt>
    <dgm:pt modelId="{676B92E4-1606-7B41-87AD-15852E6D1162}" type="pres">
      <dgm:prSet presAssocID="{F9607D66-D81E-B547-BA3C-A3FFCDDF477E}" presName="rootComposite" presStyleCnt="0"/>
      <dgm:spPr/>
    </dgm:pt>
    <dgm:pt modelId="{110609EA-4E79-9F4A-AD2D-6410411780AE}" type="pres">
      <dgm:prSet presAssocID="{F9607D66-D81E-B547-BA3C-A3FFCDDF477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CDC2B7-FBA1-0847-916C-2C22C3998C13}" type="pres">
      <dgm:prSet presAssocID="{F9607D66-D81E-B547-BA3C-A3FFCDDF477E}" presName="rootConnector" presStyleLbl="node3" presStyleIdx="3" presStyleCnt="5"/>
      <dgm:spPr/>
      <dgm:t>
        <a:bodyPr/>
        <a:lstStyle/>
        <a:p>
          <a:endParaRPr lang="en-US"/>
        </a:p>
      </dgm:t>
    </dgm:pt>
    <dgm:pt modelId="{4FB35144-E19A-AA40-9382-53EC4E4734E2}" type="pres">
      <dgm:prSet presAssocID="{F9607D66-D81E-B547-BA3C-A3FFCDDF477E}" presName="hierChild4" presStyleCnt="0"/>
      <dgm:spPr/>
    </dgm:pt>
    <dgm:pt modelId="{DC70380A-890D-F741-A8E3-6A0FE208E10A}" type="pres">
      <dgm:prSet presAssocID="{352E30EB-8846-6C48-BC57-B6110E841492}" presName="Name37" presStyleLbl="parChTrans1D4" presStyleIdx="10" presStyleCnt="13"/>
      <dgm:spPr/>
      <dgm:t>
        <a:bodyPr/>
        <a:lstStyle/>
        <a:p>
          <a:endParaRPr lang="da-DK"/>
        </a:p>
      </dgm:t>
    </dgm:pt>
    <dgm:pt modelId="{D2AB6E4D-8DAA-4B4E-B1E1-715AD3E2AD3F}" type="pres">
      <dgm:prSet presAssocID="{B569CC31-B6DA-6E40-8091-D76A5D5D3398}" presName="hierRoot2" presStyleCnt="0">
        <dgm:presLayoutVars>
          <dgm:hierBranch val="init"/>
        </dgm:presLayoutVars>
      </dgm:prSet>
      <dgm:spPr/>
    </dgm:pt>
    <dgm:pt modelId="{D8D431B1-7A2A-6E4F-8D34-CB864D02E58C}" type="pres">
      <dgm:prSet presAssocID="{B569CC31-B6DA-6E40-8091-D76A5D5D3398}" presName="rootComposite" presStyleCnt="0"/>
      <dgm:spPr/>
    </dgm:pt>
    <dgm:pt modelId="{6A2AD97B-B86B-6D43-B47C-CD415E3ACBDF}" type="pres">
      <dgm:prSet presAssocID="{B569CC31-B6DA-6E40-8091-D76A5D5D3398}" presName="rootText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69F29-1DD3-F341-8713-0DFA6322C564}" type="pres">
      <dgm:prSet presAssocID="{B569CC31-B6DA-6E40-8091-D76A5D5D3398}" presName="rootConnector" presStyleLbl="node4" presStyleIdx="10" presStyleCnt="13"/>
      <dgm:spPr/>
      <dgm:t>
        <a:bodyPr/>
        <a:lstStyle/>
        <a:p>
          <a:endParaRPr lang="en-US"/>
        </a:p>
      </dgm:t>
    </dgm:pt>
    <dgm:pt modelId="{7DEF77AD-9030-994B-8021-FD26A40A984A}" type="pres">
      <dgm:prSet presAssocID="{B569CC31-B6DA-6E40-8091-D76A5D5D3398}" presName="hierChild4" presStyleCnt="0"/>
      <dgm:spPr/>
    </dgm:pt>
    <dgm:pt modelId="{9EA79882-9F24-D849-AD63-4F30C17D21EF}" type="pres">
      <dgm:prSet presAssocID="{B569CC31-B6DA-6E40-8091-D76A5D5D3398}" presName="hierChild5" presStyleCnt="0"/>
      <dgm:spPr/>
    </dgm:pt>
    <dgm:pt modelId="{4EB9E58A-E0FE-114A-BE91-73B269F5771F}" type="pres">
      <dgm:prSet presAssocID="{F9607D66-D81E-B547-BA3C-A3FFCDDF477E}" presName="hierChild5" presStyleCnt="0"/>
      <dgm:spPr/>
    </dgm:pt>
    <dgm:pt modelId="{6BC012AB-EAD7-2B44-B5D7-E5C48E09E5CC}" type="pres">
      <dgm:prSet presAssocID="{666C1A71-9763-6E46-A7C6-B2D2009EA5A5}" presName="Name37" presStyleLbl="parChTrans1D3" presStyleIdx="4" presStyleCnt="5"/>
      <dgm:spPr/>
      <dgm:t>
        <a:bodyPr/>
        <a:lstStyle/>
        <a:p>
          <a:endParaRPr lang="da-DK"/>
        </a:p>
      </dgm:t>
    </dgm:pt>
    <dgm:pt modelId="{C7855550-4995-294E-B684-F872541FE568}" type="pres">
      <dgm:prSet presAssocID="{C51B48B7-CEAB-B14A-B8E2-1F44C6D21482}" presName="hierRoot2" presStyleCnt="0">
        <dgm:presLayoutVars>
          <dgm:hierBranch val="init"/>
        </dgm:presLayoutVars>
      </dgm:prSet>
      <dgm:spPr/>
    </dgm:pt>
    <dgm:pt modelId="{E914857A-94D4-7647-A369-F2EA2F5D8DAE}" type="pres">
      <dgm:prSet presAssocID="{C51B48B7-CEAB-B14A-B8E2-1F44C6D21482}" presName="rootComposite" presStyleCnt="0"/>
      <dgm:spPr/>
    </dgm:pt>
    <dgm:pt modelId="{B2354CB3-7932-E24E-962E-87F0636D580C}" type="pres">
      <dgm:prSet presAssocID="{C51B48B7-CEAB-B14A-B8E2-1F44C6D21482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22A6C8-A626-8048-B96F-787826749851}" type="pres">
      <dgm:prSet presAssocID="{C51B48B7-CEAB-B14A-B8E2-1F44C6D21482}" presName="rootConnector" presStyleLbl="node3" presStyleIdx="4" presStyleCnt="5"/>
      <dgm:spPr/>
      <dgm:t>
        <a:bodyPr/>
        <a:lstStyle/>
        <a:p>
          <a:endParaRPr lang="en-US"/>
        </a:p>
      </dgm:t>
    </dgm:pt>
    <dgm:pt modelId="{8455ABAD-DCBF-C04A-B1DD-0AB5C1BB7037}" type="pres">
      <dgm:prSet presAssocID="{C51B48B7-CEAB-B14A-B8E2-1F44C6D21482}" presName="hierChild4" presStyleCnt="0"/>
      <dgm:spPr/>
    </dgm:pt>
    <dgm:pt modelId="{F5CD1055-4B4D-334B-8AE5-720E57186298}" type="pres">
      <dgm:prSet presAssocID="{B6562E8F-9A90-9C44-A983-5AFA9127A38F}" presName="Name37" presStyleLbl="parChTrans1D4" presStyleIdx="11" presStyleCnt="13"/>
      <dgm:spPr/>
      <dgm:t>
        <a:bodyPr/>
        <a:lstStyle/>
        <a:p>
          <a:endParaRPr lang="da-DK"/>
        </a:p>
      </dgm:t>
    </dgm:pt>
    <dgm:pt modelId="{F3572E51-E29C-AB41-B01F-A7E9F84A29F4}" type="pres">
      <dgm:prSet presAssocID="{4D1B187F-4DBD-1349-A6A4-C3AC585F513F}" presName="hierRoot2" presStyleCnt="0">
        <dgm:presLayoutVars>
          <dgm:hierBranch val="init"/>
        </dgm:presLayoutVars>
      </dgm:prSet>
      <dgm:spPr/>
    </dgm:pt>
    <dgm:pt modelId="{C4A42691-55E4-F34D-BF3D-0E00DB206532}" type="pres">
      <dgm:prSet presAssocID="{4D1B187F-4DBD-1349-A6A4-C3AC585F513F}" presName="rootComposite" presStyleCnt="0"/>
      <dgm:spPr/>
    </dgm:pt>
    <dgm:pt modelId="{C514B09B-1C7F-9648-92E5-7325A81C4BDF}" type="pres">
      <dgm:prSet presAssocID="{4D1B187F-4DBD-1349-A6A4-C3AC585F513F}" presName="rootText" presStyleLbl="node4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269A87-0BAE-D945-A6F3-BE83CBA31CEF}" type="pres">
      <dgm:prSet presAssocID="{4D1B187F-4DBD-1349-A6A4-C3AC585F513F}" presName="rootConnector" presStyleLbl="node4" presStyleIdx="11" presStyleCnt="13"/>
      <dgm:spPr/>
      <dgm:t>
        <a:bodyPr/>
        <a:lstStyle/>
        <a:p>
          <a:endParaRPr lang="en-US"/>
        </a:p>
      </dgm:t>
    </dgm:pt>
    <dgm:pt modelId="{DF4DFD4B-407D-4D4D-919C-8746F0044C4E}" type="pres">
      <dgm:prSet presAssocID="{4D1B187F-4DBD-1349-A6A4-C3AC585F513F}" presName="hierChild4" presStyleCnt="0"/>
      <dgm:spPr/>
    </dgm:pt>
    <dgm:pt modelId="{6B36C342-08C6-9640-9170-E7776D869A3F}" type="pres">
      <dgm:prSet presAssocID="{4D1B187F-4DBD-1349-A6A4-C3AC585F513F}" presName="hierChild5" presStyleCnt="0"/>
      <dgm:spPr/>
    </dgm:pt>
    <dgm:pt modelId="{021355D8-7B66-7543-A975-C7F771DD413A}" type="pres">
      <dgm:prSet presAssocID="{3B9980BB-332F-8E47-91EA-7303B8550B84}" presName="Name37" presStyleLbl="parChTrans1D4" presStyleIdx="12" presStyleCnt="13"/>
      <dgm:spPr/>
      <dgm:t>
        <a:bodyPr/>
        <a:lstStyle/>
        <a:p>
          <a:endParaRPr lang="en-US"/>
        </a:p>
      </dgm:t>
    </dgm:pt>
    <dgm:pt modelId="{D1E825A8-3A06-2841-BC31-E43545CA44BD}" type="pres">
      <dgm:prSet presAssocID="{F8F6E34C-2EFB-5C41-BBFC-1EF161D7D9EE}" presName="hierRoot2" presStyleCnt="0">
        <dgm:presLayoutVars>
          <dgm:hierBranch val="init"/>
        </dgm:presLayoutVars>
      </dgm:prSet>
      <dgm:spPr/>
    </dgm:pt>
    <dgm:pt modelId="{83D82030-DDB6-E04C-868F-E7F982EB7C0A}" type="pres">
      <dgm:prSet presAssocID="{F8F6E34C-2EFB-5C41-BBFC-1EF161D7D9EE}" presName="rootComposite" presStyleCnt="0"/>
      <dgm:spPr/>
    </dgm:pt>
    <dgm:pt modelId="{3A864876-B5D0-E84A-8BA9-9EF33185E68B}" type="pres">
      <dgm:prSet presAssocID="{F8F6E34C-2EFB-5C41-BBFC-1EF161D7D9EE}" presName="rootText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21C00-EF3A-E14B-AC41-04B6B4F06615}" type="pres">
      <dgm:prSet presAssocID="{F8F6E34C-2EFB-5C41-BBFC-1EF161D7D9EE}" presName="rootConnector" presStyleLbl="node4" presStyleIdx="12" presStyleCnt="13"/>
      <dgm:spPr/>
      <dgm:t>
        <a:bodyPr/>
        <a:lstStyle/>
        <a:p>
          <a:endParaRPr lang="en-US"/>
        </a:p>
      </dgm:t>
    </dgm:pt>
    <dgm:pt modelId="{4335A6A5-B3BA-084F-A3B6-8EB4140922B5}" type="pres">
      <dgm:prSet presAssocID="{F8F6E34C-2EFB-5C41-BBFC-1EF161D7D9EE}" presName="hierChild4" presStyleCnt="0"/>
      <dgm:spPr/>
    </dgm:pt>
    <dgm:pt modelId="{C3A3852E-8873-854C-A75E-F54CBB8C7D53}" type="pres">
      <dgm:prSet presAssocID="{F8F6E34C-2EFB-5C41-BBFC-1EF161D7D9EE}" presName="hierChild5" presStyleCnt="0"/>
      <dgm:spPr/>
    </dgm:pt>
    <dgm:pt modelId="{5067CB71-20A6-E34A-BDA5-0EF7FEA5EDC9}" type="pres">
      <dgm:prSet presAssocID="{C51B48B7-CEAB-B14A-B8E2-1F44C6D21482}" presName="hierChild5" presStyleCnt="0"/>
      <dgm:spPr/>
    </dgm:pt>
    <dgm:pt modelId="{B2FFAA5B-4226-AA4A-B708-0167FDF742BC}" type="pres">
      <dgm:prSet presAssocID="{40F85509-CE6D-4343-8CEA-A09B3E93BC65}" presName="hierChild5" presStyleCnt="0"/>
      <dgm:spPr/>
    </dgm:pt>
    <dgm:pt modelId="{D488414E-24C3-1A4F-AD9F-900B82CCA9C3}" type="pres">
      <dgm:prSet presAssocID="{DAF66990-A1AF-9348-8E36-9201BF2C5AD8}" presName="hierChild3" presStyleCnt="0"/>
      <dgm:spPr/>
    </dgm:pt>
  </dgm:ptLst>
  <dgm:cxnLst>
    <dgm:cxn modelId="{2D03D3B6-A6D2-E246-9974-608C801DAF16}" srcId="{74C0DA45-2122-A241-9602-5F1FFE56788A}" destId="{8199F628-1F86-774B-B3B4-5AA3BA33EF99}" srcOrd="1" destOrd="0" parTransId="{3DB97582-38BE-3942-A406-19065D9BF5A8}" sibTransId="{A9CA2AE3-BC7B-5B43-8FCF-57A1922C9757}"/>
    <dgm:cxn modelId="{C85943D6-AA87-40E8-BED7-FD3BB52CA051}" type="presOf" srcId="{447570BB-FCF3-DC44-A362-76175D515E8E}" destId="{24A53AC0-A30D-D242-B13F-FE584D19ED60}" srcOrd="0" destOrd="0" presId="urn:microsoft.com/office/officeart/2005/8/layout/orgChart1"/>
    <dgm:cxn modelId="{4069DB87-F5A3-4DEA-BFA6-328D9C0F5D21}" type="presOf" srcId="{C51B48B7-CEAB-B14A-B8E2-1F44C6D21482}" destId="{0B22A6C8-A626-8048-B96F-787826749851}" srcOrd="1" destOrd="0" presId="urn:microsoft.com/office/officeart/2005/8/layout/orgChart1"/>
    <dgm:cxn modelId="{4F135060-37B0-462E-A77C-0836AB540BF0}" type="presOf" srcId="{447570BB-FCF3-DC44-A362-76175D515E8E}" destId="{6EFE12B3-C1A9-7D45-A469-F2F4B305D667}" srcOrd="1" destOrd="0" presId="urn:microsoft.com/office/officeart/2005/8/layout/orgChart1"/>
    <dgm:cxn modelId="{C2F773AB-E39C-4C0A-A13B-D6C8D5C44150}" type="presOf" srcId="{8D299875-5AFA-5646-BC72-1A6DD6FE3A09}" destId="{DE0A5F57-F825-4B43-82F3-1D4E77AEB01F}" srcOrd="0" destOrd="0" presId="urn:microsoft.com/office/officeart/2005/8/layout/orgChart1"/>
    <dgm:cxn modelId="{B7BF23E9-44D5-1F49-9D2C-57743EB4B747}" srcId="{2219CDA9-AE68-B74C-BC6D-1141F385098A}" destId="{23F7E471-E0AE-3C4D-B4B1-22C8B4E81CC5}" srcOrd="0" destOrd="0" parTransId="{9E450DA0-7439-494C-8486-C6493FEDC483}" sibTransId="{F2D3B987-CB38-FA42-81F0-06D4F27B730E}"/>
    <dgm:cxn modelId="{6C8BC6F7-7D7B-4773-A211-34402EFA8AB0}" type="presOf" srcId="{2AEB3BEB-0DF5-7745-B8C9-F2901D3451D8}" destId="{44FAE400-16C2-CA4D-A584-9284099E8BE9}" srcOrd="0" destOrd="0" presId="urn:microsoft.com/office/officeart/2005/8/layout/orgChart1"/>
    <dgm:cxn modelId="{CCCB57B3-6AD4-49CB-B859-D5E33FF5D0F1}" type="presOf" srcId="{288D200E-915F-E645-B9B2-E2258A62A0B9}" destId="{E6B34DAA-8FAD-F14F-AD7C-45F71AD4D04B}" srcOrd="1" destOrd="0" presId="urn:microsoft.com/office/officeart/2005/8/layout/orgChart1"/>
    <dgm:cxn modelId="{B8AF1781-433B-4F22-8AB2-DD139FF92470}" type="presOf" srcId="{82C4415C-1D9E-0C40-B70C-48049C107692}" destId="{2F47F6DE-0804-C84A-A5BE-DA7A70145FFE}" srcOrd="1" destOrd="0" presId="urn:microsoft.com/office/officeart/2005/8/layout/orgChart1"/>
    <dgm:cxn modelId="{ECBD8101-7094-E14E-A829-4D82AE1AF33F}" srcId="{2219CDA9-AE68-B74C-BC6D-1141F385098A}" destId="{288D200E-915F-E645-B9B2-E2258A62A0B9}" srcOrd="1" destOrd="0" parTransId="{42407242-C49C-F446-BE91-C64AC3196142}" sibTransId="{CE85941F-38E7-494B-8679-44AF377C0F64}"/>
    <dgm:cxn modelId="{49CFED21-3C7F-8C43-A519-A2D3A669D2C2}" srcId="{E9B93F4C-F383-D443-84C8-631410FF37C7}" destId="{3850D724-5C90-5F4C-93C1-C91E40F4157E}" srcOrd="2" destOrd="0" parTransId="{C8C20C24-C7AB-4A4E-B531-8A1BAC126BFF}" sibTransId="{0126B49E-411C-D248-B039-3940618CFE52}"/>
    <dgm:cxn modelId="{049BD6F1-4E66-2746-AEDC-EAD4DFACAF43}" srcId="{DAF66990-A1AF-9348-8E36-9201BF2C5AD8}" destId="{2219CDA9-AE68-B74C-BC6D-1141F385098A}" srcOrd="0" destOrd="0" parTransId="{1842E3C7-7F00-B140-A0FE-A8E69E8F0919}" sibTransId="{3DB14BA2-D43F-B441-900F-0B50ABF6BD22}"/>
    <dgm:cxn modelId="{8501AE49-331B-4DB5-874B-0C2FCEFC740F}" type="presOf" srcId="{40F85509-CE6D-4343-8CEA-A09B3E93BC65}" destId="{D6A62A75-4692-6E4E-8F13-AC391B948CE8}" srcOrd="0" destOrd="0" presId="urn:microsoft.com/office/officeart/2005/8/layout/orgChart1"/>
    <dgm:cxn modelId="{F0FBED10-8494-41B9-B675-6B2F6C769041}" type="presOf" srcId="{1842E3C7-7F00-B140-A0FE-A8E69E8F0919}" destId="{58CCC303-E9A7-3041-9286-37A1895CDB2F}" srcOrd="0" destOrd="0" presId="urn:microsoft.com/office/officeart/2005/8/layout/orgChart1"/>
    <dgm:cxn modelId="{8E0FBE1D-B409-294D-B9C9-EF37C2C4C98D}" srcId="{F9607D66-D81E-B547-BA3C-A3FFCDDF477E}" destId="{B569CC31-B6DA-6E40-8091-D76A5D5D3398}" srcOrd="0" destOrd="0" parTransId="{352E30EB-8846-6C48-BC57-B6110E841492}" sibTransId="{CE47A638-0890-CB45-B248-FFEB670344C3}"/>
    <dgm:cxn modelId="{D3EF1A25-3DF3-4C46-8483-F3A7BC4F8370}" type="presOf" srcId="{3B9980BB-332F-8E47-91EA-7303B8550B84}" destId="{021355D8-7B66-7543-A975-C7F771DD413A}" srcOrd="0" destOrd="0" presId="urn:microsoft.com/office/officeart/2005/8/layout/orgChart1"/>
    <dgm:cxn modelId="{70AD6645-DE6D-4AC6-B442-98C6BD563BA3}" type="presOf" srcId="{9E450DA0-7439-494C-8486-C6493FEDC483}" destId="{A488C172-E9B5-324A-9B32-72B626920C35}" srcOrd="0" destOrd="0" presId="urn:microsoft.com/office/officeart/2005/8/layout/orgChart1"/>
    <dgm:cxn modelId="{442F82A9-CEC5-441C-8AC6-89C4B110716C}" type="presOf" srcId="{23F7E471-E0AE-3C4D-B4B1-22C8B4E81CC5}" destId="{3D115B64-662F-2342-A65B-B62DF219696E}" srcOrd="1" destOrd="0" presId="urn:microsoft.com/office/officeart/2005/8/layout/orgChart1"/>
    <dgm:cxn modelId="{599682EE-89AB-4AF4-8BC1-64205D646145}" type="presOf" srcId="{4D1B187F-4DBD-1349-A6A4-C3AC585F513F}" destId="{1F269A87-0BAE-D945-A6F3-BE83CBA31CEF}" srcOrd="1" destOrd="0" presId="urn:microsoft.com/office/officeart/2005/8/layout/orgChart1"/>
    <dgm:cxn modelId="{72A5E56B-B76E-4192-89B7-EEABF541EC64}" type="presOf" srcId="{666C1A71-9763-6E46-A7C6-B2D2009EA5A5}" destId="{6BC012AB-EAD7-2B44-B5D7-E5C48E09E5CC}" srcOrd="0" destOrd="0" presId="urn:microsoft.com/office/officeart/2005/8/layout/orgChart1"/>
    <dgm:cxn modelId="{8A297CB7-12A3-49B8-99B3-554C95079423}" type="presOf" srcId="{2521ACFC-4512-E942-B07F-5C2298F5641A}" destId="{B7135BF8-2305-DB4D-9308-D4FB08DB29F6}" srcOrd="0" destOrd="0" presId="urn:microsoft.com/office/officeart/2005/8/layout/orgChart1"/>
    <dgm:cxn modelId="{78427C44-1268-43A0-95CF-D83B692E088D}" type="presOf" srcId="{4D1B187F-4DBD-1349-A6A4-C3AC585F513F}" destId="{C514B09B-1C7F-9648-92E5-7325A81C4BDF}" srcOrd="0" destOrd="0" presId="urn:microsoft.com/office/officeart/2005/8/layout/orgChart1"/>
    <dgm:cxn modelId="{F2B4DE7E-B596-46A0-AF82-D00C738A3F73}" type="presOf" srcId="{80A3CD10-5413-B744-9254-6E7083A67184}" destId="{DB651B81-6BCB-9D47-A7BF-B08EB31E7000}" srcOrd="0" destOrd="0" presId="urn:microsoft.com/office/officeart/2005/8/layout/orgChart1"/>
    <dgm:cxn modelId="{51A79C83-4E01-4832-A1FD-2A4125F7E869}" type="presOf" srcId="{B6562E8F-9A90-9C44-A983-5AFA9127A38F}" destId="{F5CD1055-4B4D-334B-8AE5-720E57186298}" srcOrd="0" destOrd="0" presId="urn:microsoft.com/office/officeart/2005/8/layout/orgChart1"/>
    <dgm:cxn modelId="{6111B271-3DE6-AA40-8DE5-BE99D2654049}" srcId="{23F7E471-E0AE-3C4D-B4B1-22C8B4E81CC5}" destId="{2521ACFC-4512-E942-B07F-5C2298F5641A}" srcOrd="0" destOrd="0" parTransId="{F0E5D17D-7A93-B947-9137-18E43FDB3CA8}" sibTransId="{B7DE2272-2972-A84B-BB0C-E5422DF0D276}"/>
    <dgm:cxn modelId="{BD7AFAFE-EE4A-4A32-87B6-258D7CC28730}" type="presOf" srcId="{14C86C83-EB24-3F42-999B-58AC488791CC}" destId="{A25A12D2-A91E-FC4B-8037-7241D109E249}" srcOrd="0" destOrd="0" presId="urn:microsoft.com/office/officeart/2005/8/layout/orgChart1"/>
    <dgm:cxn modelId="{B37FF5F8-42BD-4056-AE35-99694ABBFD9D}" type="presOf" srcId="{357488B8-F0FA-5C4C-81A1-47B79C1FEC92}" destId="{0C769D6C-A2D5-8C47-883C-0222BE7FFC8D}" srcOrd="1" destOrd="0" presId="urn:microsoft.com/office/officeart/2005/8/layout/orgChart1"/>
    <dgm:cxn modelId="{68D8CA12-9D99-4DCF-98F3-6158B4504A16}" type="presOf" srcId="{F9607D66-D81E-B547-BA3C-A3FFCDDF477E}" destId="{110609EA-4E79-9F4A-AD2D-6410411780AE}" srcOrd="0" destOrd="0" presId="urn:microsoft.com/office/officeart/2005/8/layout/orgChart1"/>
    <dgm:cxn modelId="{A00304D5-41FA-43EA-B62F-D996021342EE}" type="presOf" srcId="{F9607D66-D81E-B547-BA3C-A3FFCDDF477E}" destId="{82CDC2B7-FBA1-0847-916C-2C22C3998C13}" srcOrd="1" destOrd="0" presId="urn:microsoft.com/office/officeart/2005/8/layout/orgChart1"/>
    <dgm:cxn modelId="{1E4B510F-CE01-4A9C-8FD9-88AB39CE72A6}" type="presOf" srcId="{DAF66990-A1AF-9348-8E36-9201BF2C5AD8}" destId="{80882195-2438-CA40-93D5-98008E576BC1}" srcOrd="1" destOrd="0" presId="urn:microsoft.com/office/officeart/2005/8/layout/orgChart1"/>
    <dgm:cxn modelId="{4A9BCA4B-9C8C-4E6E-8D94-E2F55AD446E9}" type="presOf" srcId="{357488B8-F0FA-5C4C-81A1-47B79C1FEC92}" destId="{16536D0B-6A15-C145-9810-8DA159A8BBBB}" srcOrd="0" destOrd="0" presId="urn:microsoft.com/office/officeart/2005/8/layout/orgChart1"/>
    <dgm:cxn modelId="{7DD38C00-0831-4A29-BEB9-D53EF7521427}" type="presOf" srcId="{621CCF7D-07CB-0F4D-8119-BD9F85AE823C}" destId="{174C78BA-351F-0244-8460-B4B8C58F6E94}" srcOrd="0" destOrd="0" presId="urn:microsoft.com/office/officeart/2005/8/layout/orgChart1"/>
    <dgm:cxn modelId="{5BBCCB6D-629B-4E6E-BE3C-B2051D70F9A8}" type="presOf" srcId="{DCC38BC9-CBF8-7143-9E0C-42BEC117D296}" destId="{A761D77C-DD85-C748-9B6F-D57CE3720ACC}" srcOrd="0" destOrd="0" presId="urn:microsoft.com/office/officeart/2005/8/layout/orgChart1"/>
    <dgm:cxn modelId="{C46B88DF-4E9B-0048-A1B2-7F646D35C80F}" srcId="{40F85509-CE6D-4343-8CEA-A09B3E93BC65}" destId="{C51B48B7-CEAB-B14A-B8E2-1F44C6D21482}" srcOrd="2" destOrd="0" parTransId="{666C1A71-9763-6E46-A7C6-B2D2009EA5A5}" sibTransId="{8458AD3E-4ADE-4B48-B4B3-046E43B69FA4}"/>
    <dgm:cxn modelId="{D43208F4-E08E-4575-8D4A-295A2D484695}" type="presOf" srcId="{EE1C2C12-9342-6C41-9446-0B480F38B8DC}" destId="{7C12E1CA-8468-E646-B60D-C92814747310}" srcOrd="0" destOrd="0" presId="urn:microsoft.com/office/officeart/2005/8/layout/orgChart1"/>
    <dgm:cxn modelId="{2209209A-3CE2-4C3E-8CF3-045029907231}" type="presOf" srcId="{4D538CA7-CF3D-E149-8087-9F4B50E9A5CD}" destId="{E05DE9D2-C726-F94E-8536-4AB6AEA94715}" srcOrd="0" destOrd="0" presId="urn:microsoft.com/office/officeart/2005/8/layout/orgChart1"/>
    <dgm:cxn modelId="{FA8BDECC-E164-414A-8213-52708C564FCA}" type="presOf" srcId="{681EA1B3-5257-E14A-B9F1-878E5164E45C}" destId="{CE013A09-B99E-2C44-BB77-C66BFB343231}" srcOrd="0" destOrd="0" presId="urn:microsoft.com/office/officeart/2005/8/layout/orgChart1"/>
    <dgm:cxn modelId="{8A76023B-9BB5-435D-8D53-97E41F3C76F6}" type="presOf" srcId="{3850D724-5C90-5F4C-93C1-C91E40F4157E}" destId="{EF427126-BDFC-9647-A1FC-843BBAC26B36}" srcOrd="1" destOrd="0" presId="urn:microsoft.com/office/officeart/2005/8/layout/orgChart1"/>
    <dgm:cxn modelId="{77BCD59E-70CC-1344-A42F-CBD9F2A33890}" srcId="{40F85509-CE6D-4343-8CEA-A09B3E93BC65}" destId="{E9B93F4C-F383-D443-84C8-631410FF37C7}" srcOrd="0" destOrd="0" parTransId="{9601E565-819D-B94E-B3C4-12D26B0877D5}" sibTransId="{B9E43E58-5713-3D4C-98C8-8B577B8046CA}"/>
    <dgm:cxn modelId="{36E30ACF-F08E-48A7-9779-856594AACFB4}" type="presOf" srcId="{42D439A2-BD83-E749-86A7-8B559A7C211A}" destId="{2906B9C3-E261-824C-BA49-35D696F22A1D}" srcOrd="0" destOrd="0" presId="urn:microsoft.com/office/officeart/2005/8/layout/orgChart1"/>
    <dgm:cxn modelId="{324AD7CA-47BE-DD4E-879E-CA1536ECDD94}" srcId="{23F7E471-E0AE-3C4D-B4B1-22C8B4E81CC5}" destId="{74C0DA45-2122-A241-9602-5F1FFE56788A}" srcOrd="1" destOrd="0" parTransId="{8D299875-5AFA-5646-BC72-1A6DD6FE3A09}" sibTransId="{BC7FF596-CCB5-0F43-8AF5-A28947B762E3}"/>
    <dgm:cxn modelId="{52668E28-D030-8B4E-9DC4-D3C84AF06825}" srcId="{DAF66990-A1AF-9348-8E36-9201BF2C5AD8}" destId="{40F85509-CE6D-4343-8CEA-A09B3E93BC65}" srcOrd="1" destOrd="0" parTransId="{0AD69368-A3B4-7641-B632-81BCD7826826}" sibTransId="{52CB5291-EFA1-8B4F-B635-6DA917444C3F}"/>
    <dgm:cxn modelId="{ED2BEFE6-5AC4-466E-8AE5-27301E6310A8}" type="presOf" srcId="{2AEB3BEB-0DF5-7745-B8C9-F2901D3451D8}" destId="{22737C04-5D24-3045-8E16-9DFF138BF5D5}" srcOrd="1" destOrd="0" presId="urn:microsoft.com/office/officeart/2005/8/layout/orgChart1"/>
    <dgm:cxn modelId="{667ACA80-D2C5-449D-9A3B-1598EC27B3B1}" type="presOf" srcId="{F0E5D17D-7A93-B947-9137-18E43FDB3CA8}" destId="{6AC87673-ACF6-624D-B81A-10DDC76F84B6}" srcOrd="0" destOrd="0" presId="urn:microsoft.com/office/officeart/2005/8/layout/orgChart1"/>
    <dgm:cxn modelId="{B26E2B72-A5A8-4F72-A755-867BA9F19E57}" type="presOf" srcId="{42407242-C49C-F446-BE91-C64AC3196142}" destId="{7F08F2A0-D0B0-A642-AE2C-843FAB0C7688}" srcOrd="0" destOrd="0" presId="urn:microsoft.com/office/officeart/2005/8/layout/orgChart1"/>
    <dgm:cxn modelId="{5FFEDC9B-E691-4674-9A19-AF81B013E65A}" type="presOf" srcId="{F8F6E34C-2EFB-5C41-BBFC-1EF161D7D9EE}" destId="{3A864876-B5D0-E84A-8BA9-9EF33185E68B}" srcOrd="0" destOrd="0" presId="urn:microsoft.com/office/officeart/2005/8/layout/orgChart1"/>
    <dgm:cxn modelId="{37CA9E4E-408F-4E33-85D2-DDDA41E7C65C}" type="presOf" srcId="{E9B93F4C-F383-D443-84C8-631410FF37C7}" destId="{3A8922F5-2B3E-0F4C-97C8-02AA4888A14E}" srcOrd="1" destOrd="0" presId="urn:microsoft.com/office/officeart/2005/8/layout/orgChart1"/>
    <dgm:cxn modelId="{F8ED820E-35CE-43A2-87B6-9ECFEE154C5A}" type="presOf" srcId="{0AD69368-A3B4-7641-B632-81BCD7826826}" destId="{68FAE6FB-AB3C-4A42-A1D5-155F1B339CC5}" srcOrd="0" destOrd="0" presId="urn:microsoft.com/office/officeart/2005/8/layout/orgChart1"/>
    <dgm:cxn modelId="{7610AAC5-C7D5-4DF9-8A43-0321101FBCE1}" type="presOf" srcId="{288D200E-915F-E645-B9B2-E2258A62A0B9}" destId="{C701B468-48E8-2946-8232-2342EB8C551B}" srcOrd="0" destOrd="0" presId="urn:microsoft.com/office/officeart/2005/8/layout/orgChart1"/>
    <dgm:cxn modelId="{0E531FEB-33AE-4BCD-A838-F02303F9DA27}" type="presOf" srcId="{74C0DA45-2122-A241-9602-5F1FFE56788A}" destId="{7CBFE579-F32F-7149-ACBD-5B8A6CE54EA6}" srcOrd="1" destOrd="0" presId="urn:microsoft.com/office/officeart/2005/8/layout/orgChart1"/>
    <dgm:cxn modelId="{9719F121-BC79-4B7E-A2C9-225866388227}" type="presOf" srcId="{8199F628-1F86-774B-B3B4-5AA3BA33EF99}" destId="{650BF4DD-2202-1C42-BACD-BEE5D9564DF4}" srcOrd="1" destOrd="0" presId="urn:microsoft.com/office/officeart/2005/8/layout/orgChart1"/>
    <dgm:cxn modelId="{0650472B-4C97-4EE4-9ACD-02A8FC85C910}" type="presOf" srcId="{4D538CA7-CF3D-E149-8087-9F4B50E9A5CD}" destId="{3280A449-B505-6D43-A77A-C189DA63357E}" srcOrd="1" destOrd="0" presId="urn:microsoft.com/office/officeart/2005/8/layout/orgChart1"/>
    <dgm:cxn modelId="{30EE3EDD-2F50-40B8-8735-35F5F8366E4E}" type="presOf" srcId="{B634F575-5A3B-1641-8769-DEAB95FC414A}" destId="{465E09C4-6142-F340-8EA1-33A8CE1E355A}" srcOrd="0" destOrd="0" presId="urn:microsoft.com/office/officeart/2005/8/layout/orgChart1"/>
    <dgm:cxn modelId="{FDE59DF4-0594-4597-A236-C0A82533C236}" type="presOf" srcId="{C51B48B7-CEAB-B14A-B8E2-1F44C6D21482}" destId="{B2354CB3-7932-E24E-962E-87F0636D580C}" srcOrd="0" destOrd="0" presId="urn:microsoft.com/office/officeart/2005/8/layout/orgChart1"/>
    <dgm:cxn modelId="{7E5A5903-7D0D-45F0-BEE3-7A3A43DEADB4}" type="presOf" srcId="{352E30EB-8846-6C48-BC57-B6110E841492}" destId="{DC70380A-890D-F741-A8E3-6A0FE208E10A}" srcOrd="0" destOrd="0" presId="urn:microsoft.com/office/officeart/2005/8/layout/orgChart1"/>
    <dgm:cxn modelId="{5FA90509-4757-4457-9CA1-10D13576CDB3}" type="presOf" srcId="{EE1C2C12-9342-6C41-9446-0B480F38B8DC}" destId="{119CC1D2-3CF3-CD4C-B3D3-BC45236F8F5B}" srcOrd="1" destOrd="0" presId="urn:microsoft.com/office/officeart/2005/8/layout/orgChart1"/>
    <dgm:cxn modelId="{19B16044-FE42-4429-92BF-337EED1995BD}" type="presOf" srcId="{3850D724-5C90-5F4C-93C1-C91E40F4157E}" destId="{1C2C0D14-DCE7-B648-8EB8-7735707B0320}" srcOrd="0" destOrd="0" presId="urn:microsoft.com/office/officeart/2005/8/layout/orgChart1"/>
    <dgm:cxn modelId="{72E4758E-39CE-3F4E-844F-E628BFC4B08E}" srcId="{C51B48B7-CEAB-B14A-B8E2-1F44C6D21482}" destId="{4D1B187F-4DBD-1349-A6A4-C3AC585F513F}" srcOrd="0" destOrd="0" parTransId="{B6562E8F-9A90-9C44-A983-5AFA9127A38F}" sibTransId="{A0AFEE2F-29D5-834A-B91B-A90E697B3447}"/>
    <dgm:cxn modelId="{59E09334-1347-4192-9A42-0695EFFA94EE}" type="presOf" srcId="{9601E565-819D-B94E-B3C4-12D26B0877D5}" destId="{2509A2DB-C734-2944-A792-3EBF108F473E}" srcOrd="0" destOrd="0" presId="urn:microsoft.com/office/officeart/2005/8/layout/orgChart1"/>
    <dgm:cxn modelId="{B1F67F46-DEDD-47EC-92A8-30F8C62DEF08}" type="presOf" srcId="{F8F6E34C-2EFB-5C41-BBFC-1EF161D7D9EE}" destId="{C1B21C00-EF3A-E14B-AC41-04B6B4F06615}" srcOrd="1" destOrd="0" presId="urn:microsoft.com/office/officeart/2005/8/layout/orgChart1"/>
    <dgm:cxn modelId="{F3896C6F-A185-4F72-B13A-8D51FDE9F484}" type="presOf" srcId="{40F85509-CE6D-4343-8CEA-A09B3E93BC65}" destId="{94241B3A-9D22-8C49-9859-AC01282022F5}" srcOrd="1" destOrd="0" presId="urn:microsoft.com/office/officeart/2005/8/layout/orgChart1"/>
    <dgm:cxn modelId="{8AF768A0-A51A-BB4C-B6CC-AE972F2162FA}" srcId="{C51B48B7-CEAB-B14A-B8E2-1F44C6D21482}" destId="{F8F6E34C-2EFB-5C41-BBFC-1EF161D7D9EE}" srcOrd="1" destOrd="0" parTransId="{3B9980BB-332F-8E47-91EA-7303B8550B84}" sibTransId="{E850CF59-395E-494D-9278-0354AFCC1445}"/>
    <dgm:cxn modelId="{EEF6AFBA-8A1B-4BBD-8218-4E80D0A6905F}" type="presOf" srcId="{A520E8D4-3DC7-FD44-BB39-21E8BDA36178}" destId="{D2D16631-5897-A148-A65B-28895136A93D}" srcOrd="0" destOrd="0" presId="urn:microsoft.com/office/officeart/2005/8/layout/orgChart1"/>
    <dgm:cxn modelId="{A9AD34B5-506E-4591-B954-69CA3AC77BAE}" type="presOf" srcId="{74C0DA45-2122-A241-9602-5F1FFE56788A}" destId="{270071A2-FA1A-C04D-BFA7-F47D1CD70EDC}" srcOrd="0" destOrd="0" presId="urn:microsoft.com/office/officeart/2005/8/layout/orgChart1"/>
    <dgm:cxn modelId="{D6E13530-FF36-42EC-94CD-DB82D8BEB516}" type="presOf" srcId="{B569CC31-B6DA-6E40-8091-D76A5D5D3398}" destId="{3F169F29-1DD3-F341-8713-0DFA6322C564}" srcOrd="1" destOrd="0" presId="urn:microsoft.com/office/officeart/2005/8/layout/orgChart1"/>
    <dgm:cxn modelId="{472374F1-7EF1-44B4-900F-CF64670B7746}" type="presOf" srcId="{E9B93F4C-F383-D443-84C8-631410FF37C7}" destId="{9EDB99A0-B10D-D04A-BAD1-5669C6FFCA5F}" srcOrd="0" destOrd="0" presId="urn:microsoft.com/office/officeart/2005/8/layout/orgChart1"/>
    <dgm:cxn modelId="{3E6E21F0-D2D2-4092-BF35-1423BDDAF27C}" type="presOf" srcId="{DAF66990-A1AF-9348-8E36-9201BF2C5AD8}" destId="{AFEDCB06-35FC-4746-A86A-CC9697F98B5B}" srcOrd="0" destOrd="0" presId="urn:microsoft.com/office/officeart/2005/8/layout/orgChart1"/>
    <dgm:cxn modelId="{41F08084-28F7-4C58-9EDE-385C0816778D}" type="presOf" srcId="{3DB97582-38BE-3942-A406-19065D9BF5A8}" destId="{7E962B7D-8BB5-9845-8602-B7A2C71D20E2}" srcOrd="0" destOrd="0" presId="urn:microsoft.com/office/officeart/2005/8/layout/orgChart1"/>
    <dgm:cxn modelId="{D5F595B7-DF78-1F4F-B6EA-6FCD018A4DDB}" srcId="{2521ACFC-4512-E942-B07F-5C2298F5641A}" destId="{357488B8-F0FA-5C4C-81A1-47B79C1FEC92}" srcOrd="1" destOrd="0" parTransId="{DCC38BC9-CBF8-7143-9E0C-42BEC117D296}" sibTransId="{94887066-7961-E24B-8633-2D5C1A214B4A}"/>
    <dgm:cxn modelId="{EACC3C0A-262D-4677-8DC4-3F0578064ACB}" type="presOf" srcId="{B569CC31-B6DA-6E40-8091-D76A5D5D3398}" destId="{6A2AD97B-B86B-6D43-B47C-CD415E3ACBDF}" srcOrd="0" destOrd="0" presId="urn:microsoft.com/office/officeart/2005/8/layout/orgChart1"/>
    <dgm:cxn modelId="{015C1629-A822-4178-A750-1732D8549717}" type="presOf" srcId="{8199F628-1F86-774B-B3B4-5AA3BA33EF99}" destId="{F16341B5-847C-3342-A6B4-6600C8FE36FC}" srcOrd="0" destOrd="0" presId="urn:microsoft.com/office/officeart/2005/8/layout/orgChart1"/>
    <dgm:cxn modelId="{64822314-DF38-40F4-9621-F90AA8D1660A}" type="presOf" srcId="{C8C20C24-C7AB-4A4E-B531-8A1BAC126BFF}" destId="{C4D7C913-93D5-5E4E-8BA8-227590E2E166}" srcOrd="0" destOrd="0" presId="urn:microsoft.com/office/officeart/2005/8/layout/orgChart1"/>
    <dgm:cxn modelId="{9727A3F7-C6A2-4DF4-9DCF-77229343A896}" type="presOf" srcId="{23F7E471-E0AE-3C4D-B4B1-22C8B4E81CC5}" destId="{C89536E3-F9E0-8E4F-BBDB-6682CBC85182}" srcOrd="0" destOrd="0" presId="urn:microsoft.com/office/officeart/2005/8/layout/orgChart1"/>
    <dgm:cxn modelId="{CD6C29D8-E516-4DD4-A720-B5B8674B57D7}" type="presOf" srcId="{2521ACFC-4512-E942-B07F-5C2298F5641A}" destId="{7C46271E-8D14-5940-8112-F180B48AEA34}" srcOrd="1" destOrd="0" presId="urn:microsoft.com/office/officeart/2005/8/layout/orgChart1"/>
    <dgm:cxn modelId="{6F7B7765-ACF7-1845-B07D-9E4A297BF86F}" srcId="{E9B93F4C-F383-D443-84C8-631410FF37C7}" destId="{447570BB-FCF3-DC44-A362-76175D515E8E}" srcOrd="0" destOrd="0" parTransId="{14C86C83-EB24-3F42-999B-58AC488791CC}" sibTransId="{7A25F7A7-9879-194D-8250-65F6AF38E71F}"/>
    <dgm:cxn modelId="{68055861-3ED4-40EC-B729-3C67A86A356D}" type="presOf" srcId="{2219CDA9-AE68-B74C-BC6D-1141F385098A}" destId="{DEDAAB7A-F574-2840-B126-17D8EA1E7C73}" srcOrd="1" destOrd="0" presId="urn:microsoft.com/office/officeart/2005/8/layout/orgChart1"/>
    <dgm:cxn modelId="{5E8C0014-37F8-444D-A2A9-439D2F22037E}" srcId="{288D200E-915F-E645-B9B2-E2258A62A0B9}" destId="{4D538CA7-CF3D-E149-8087-9F4B50E9A5CD}" srcOrd="0" destOrd="0" parTransId="{42D439A2-BD83-E749-86A7-8B559A7C211A}" sibTransId="{A36E2CEB-75B7-DC4C-911F-B44BEAD66CFF}"/>
    <dgm:cxn modelId="{B8C4596F-DCCD-2840-B8E2-CB8CBE3A94BA}" srcId="{2521ACFC-4512-E942-B07F-5C2298F5641A}" destId="{2AEB3BEB-0DF5-7745-B8C9-F2901D3451D8}" srcOrd="0" destOrd="0" parTransId="{80A3CD10-5413-B744-9254-6E7083A67184}" sibTransId="{42ED6B25-3C75-C44A-A53D-7990FAEB53B1}"/>
    <dgm:cxn modelId="{F219CC66-EF25-4563-991B-AC145CD3A684}" type="presOf" srcId="{82C4415C-1D9E-0C40-B70C-48049C107692}" destId="{F7E535EA-FD34-6446-9A27-E5720B814D42}" srcOrd="0" destOrd="0" presId="urn:microsoft.com/office/officeart/2005/8/layout/orgChart1"/>
    <dgm:cxn modelId="{2E504108-C86E-7949-8689-5642E19F10D4}" srcId="{B634F575-5A3B-1641-8769-DEAB95FC414A}" destId="{DAF66990-A1AF-9348-8E36-9201BF2C5AD8}" srcOrd="0" destOrd="0" parTransId="{0F06C763-341B-E740-9015-CD2DCA3D3CB9}" sibTransId="{681F7CC8-DF84-C541-A54E-265A6B54E6F0}"/>
    <dgm:cxn modelId="{630D2109-7CD4-8749-BF3E-CD090483530E}" srcId="{74C0DA45-2122-A241-9602-5F1FFE56788A}" destId="{82C4415C-1D9E-0C40-B70C-48049C107692}" srcOrd="0" destOrd="0" parTransId="{681EA1B3-5257-E14A-B9F1-878E5164E45C}" sibTransId="{06AC4236-12F3-154F-82F1-B00F02682175}"/>
    <dgm:cxn modelId="{DBED411F-EDB9-4F4D-BC4F-018D1B46F364}" srcId="{40F85509-CE6D-4343-8CEA-A09B3E93BC65}" destId="{F9607D66-D81E-B547-BA3C-A3FFCDDF477E}" srcOrd="1" destOrd="0" parTransId="{A520E8D4-3DC7-FD44-BB39-21E8BDA36178}" sibTransId="{CD974BA4-673A-6C42-8389-D743E2C736E7}"/>
    <dgm:cxn modelId="{3CF00AB2-200C-4441-9F78-C7144EA0A610}" srcId="{E9B93F4C-F383-D443-84C8-631410FF37C7}" destId="{EE1C2C12-9342-6C41-9446-0B480F38B8DC}" srcOrd="1" destOrd="0" parTransId="{621CCF7D-07CB-0F4D-8119-BD9F85AE823C}" sibTransId="{8714D507-C799-6E45-BF4A-CFE961036B1F}"/>
    <dgm:cxn modelId="{9D8AB96E-8494-43E4-B776-995BE30CB929}" type="presOf" srcId="{2219CDA9-AE68-B74C-BC6D-1141F385098A}" destId="{37E2EEA9-658B-B14C-A8E1-B733985FDDFE}" srcOrd="0" destOrd="0" presId="urn:microsoft.com/office/officeart/2005/8/layout/orgChart1"/>
    <dgm:cxn modelId="{B4F43A58-865B-48AE-B96A-BDABCE376E91}" type="presParOf" srcId="{465E09C4-6142-F340-8EA1-33A8CE1E355A}" destId="{8A320AD4-66AB-7748-BE9A-F8213D04A870}" srcOrd="0" destOrd="0" presId="urn:microsoft.com/office/officeart/2005/8/layout/orgChart1"/>
    <dgm:cxn modelId="{6F5EBAD2-F09C-4506-836A-2458AFFE4E35}" type="presParOf" srcId="{8A320AD4-66AB-7748-BE9A-F8213D04A870}" destId="{22E81618-A546-3B4F-A59C-7E72A1E9840F}" srcOrd="0" destOrd="0" presId="urn:microsoft.com/office/officeart/2005/8/layout/orgChart1"/>
    <dgm:cxn modelId="{55F2906A-33A8-46DF-B1F7-208D3C73E392}" type="presParOf" srcId="{22E81618-A546-3B4F-A59C-7E72A1E9840F}" destId="{AFEDCB06-35FC-4746-A86A-CC9697F98B5B}" srcOrd="0" destOrd="0" presId="urn:microsoft.com/office/officeart/2005/8/layout/orgChart1"/>
    <dgm:cxn modelId="{0C63B14D-031C-45CE-838C-D8302C193E32}" type="presParOf" srcId="{22E81618-A546-3B4F-A59C-7E72A1E9840F}" destId="{80882195-2438-CA40-93D5-98008E576BC1}" srcOrd="1" destOrd="0" presId="urn:microsoft.com/office/officeart/2005/8/layout/orgChart1"/>
    <dgm:cxn modelId="{B0C4D6C1-41FF-43EF-9777-20F2FCD18D85}" type="presParOf" srcId="{8A320AD4-66AB-7748-BE9A-F8213D04A870}" destId="{9846CAD1-082F-C548-BF20-EAE3C1B0B1E5}" srcOrd="1" destOrd="0" presId="urn:microsoft.com/office/officeart/2005/8/layout/orgChart1"/>
    <dgm:cxn modelId="{4EC0B713-852E-42A8-9FEB-E1BF52FE4ABE}" type="presParOf" srcId="{9846CAD1-082F-C548-BF20-EAE3C1B0B1E5}" destId="{58CCC303-E9A7-3041-9286-37A1895CDB2F}" srcOrd="0" destOrd="0" presId="urn:microsoft.com/office/officeart/2005/8/layout/orgChart1"/>
    <dgm:cxn modelId="{26F76401-4047-4647-8B25-20BED3B1AA46}" type="presParOf" srcId="{9846CAD1-082F-C548-BF20-EAE3C1B0B1E5}" destId="{F852F711-E525-E647-808D-8B9160015912}" srcOrd="1" destOrd="0" presId="urn:microsoft.com/office/officeart/2005/8/layout/orgChart1"/>
    <dgm:cxn modelId="{63F3F091-0C16-454C-AC74-22A11F79FA38}" type="presParOf" srcId="{F852F711-E525-E647-808D-8B9160015912}" destId="{77D5B03A-1EF4-4844-AE40-B1CF3C9ED3EF}" srcOrd="0" destOrd="0" presId="urn:microsoft.com/office/officeart/2005/8/layout/orgChart1"/>
    <dgm:cxn modelId="{638D8692-3F83-4646-AECD-BD7457B41D1F}" type="presParOf" srcId="{77D5B03A-1EF4-4844-AE40-B1CF3C9ED3EF}" destId="{37E2EEA9-658B-B14C-A8E1-B733985FDDFE}" srcOrd="0" destOrd="0" presId="urn:microsoft.com/office/officeart/2005/8/layout/orgChart1"/>
    <dgm:cxn modelId="{0F321A68-505A-446D-8D48-0C0D6F445CA1}" type="presParOf" srcId="{77D5B03A-1EF4-4844-AE40-B1CF3C9ED3EF}" destId="{DEDAAB7A-F574-2840-B126-17D8EA1E7C73}" srcOrd="1" destOrd="0" presId="urn:microsoft.com/office/officeart/2005/8/layout/orgChart1"/>
    <dgm:cxn modelId="{97A5ED4C-2986-4D15-94D8-3DE87107F622}" type="presParOf" srcId="{F852F711-E525-E647-808D-8B9160015912}" destId="{008AFE68-A817-1B45-A596-8659A0991C46}" srcOrd="1" destOrd="0" presId="urn:microsoft.com/office/officeart/2005/8/layout/orgChart1"/>
    <dgm:cxn modelId="{FC888F76-6204-4972-87E7-822BE9F28EB9}" type="presParOf" srcId="{008AFE68-A817-1B45-A596-8659A0991C46}" destId="{A488C172-E9B5-324A-9B32-72B626920C35}" srcOrd="0" destOrd="0" presId="urn:microsoft.com/office/officeart/2005/8/layout/orgChart1"/>
    <dgm:cxn modelId="{ED3BE89C-4ECE-43D8-861F-2C5372D6FEBA}" type="presParOf" srcId="{008AFE68-A817-1B45-A596-8659A0991C46}" destId="{36FB78F6-1DD8-DE4C-8305-397A8A65C908}" srcOrd="1" destOrd="0" presId="urn:microsoft.com/office/officeart/2005/8/layout/orgChart1"/>
    <dgm:cxn modelId="{4206D7EB-0570-447F-B313-967F35078669}" type="presParOf" srcId="{36FB78F6-1DD8-DE4C-8305-397A8A65C908}" destId="{4DAA5C68-2DE5-D247-812C-5F7B89903319}" srcOrd="0" destOrd="0" presId="urn:microsoft.com/office/officeart/2005/8/layout/orgChart1"/>
    <dgm:cxn modelId="{A26813CB-5119-42FF-97B7-15C70CE97743}" type="presParOf" srcId="{4DAA5C68-2DE5-D247-812C-5F7B89903319}" destId="{C89536E3-F9E0-8E4F-BBDB-6682CBC85182}" srcOrd="0" destOrd="0" presId="urn:microsoft.com/office/officeart/2005/8/layout/orgChart1"/>
    <dgm:cxn modelId="{7A811178-1549-4091-B95A-D2C895FB0BE0}" type="presParOf" srcId="{4DAA5C68-2DE5-D247-812C-5F7B89903319}" destId="{3D115B64-662F-2342-A65B-B62DF219696E}" srcOrd="1" destOrd="0" presId="urn:microsoft.com/office/officeart/2005/8/layout/orgChart1"/>
    <dgm:cxn modelId="{CE470EEA-E629-45FB-8F69-3A838EAB72FC}" type="presParOf" srcId="{36FB78F6-1DD8-DE4C-8305-397A8A65C908}" destId="{B05CB8C1-3A2F-3E4F-9895-544F56B605FE}" srcOrd="1" destOrd="0" presId="urn:microsoft.com/office/officeart/2005/8/layout/orgChart1"/>
    <dgm:cxn modelId="{9B82263D-6D31-4A6B-A39F-E0EAE93E9A53}" type="presParOf" srcId="{B05CB8C1-3A2F-3E4F-9895-544F56B605FE}" destId="{6AC87673-ACF6-624D-B81A-10DDC76F84B6}" srcOrd="0" destOrd="0" presId="urn:microsoft.com/office/officeart/2005/8/layout/orgChart1"/>
    <dgm:cxn modelId="{8C99FCEE-783C-4B31-BBCD-03716B775282}" type="presParOf" srcId="{B05CB8C1-3A2F-3E4F-9895-544F56B605FE}" destId="{ADDB0A0D-D3D5-2846-ADA8-1E74137D46AD}" srcOrd="1" destOrd="0" presId="urn:microsoft.com/office/officeart/2005/8/layout/orgChart1"/>
    <dgm:cxn modelId="{7CE9366B-4D8C-4011-9359-30AC1A8CE0AF}" type="presParOf" srcId="{ADDB0A0D-D3D5-2846-ADA8-1E74137D46AD}" destId="{E6C58E73-833A-B54C-865F-231B731B60EC}" srcOrd="0" destOrd="0" presId="urn:microsoft.com/office/officeart/2005/8/layout/orgChart1"/>
    <dgm:cxn modelId="{7E9449CC-53A1-4716-BDCF-7A0F08F34E2E}" type="presParOf" srcId="{E6C58E73-833A-B54C-865F-231B731B60EC}" destId="{B7135BF8-2305-DB4D-9308-D4FB08DB29F6}" srcOrd="0" destOrd="0" presId="urn:microsoft.com/office/officeart/2005/8/layout/orgChart1"/>
    <dgm:cxn modelId="{C1A88FA2-B9AF-48A4-A703-1BE76E67EF22}" type="presParOf" srcId="{E6C58E73-833A-B54C-865F-231B731B60EC}" destId="{7C46271E-8D14-5940-8112-F180B48AEA34}" srcOrd="1" destOrd="0" presId="urn:microsoft.com/office/officeart/2005/8/layout/orgChart1"/>
    <dgm:cxn modelId="{00C37E3F-44D8-4930-A3AB-2474E34ADA54}" type="presParOf" srcId="{ADDB0A0D-D3D5-2846-ADA8-1E74137D46AD}" destId="{AB731DA8-5DB2-8942-9FA9-693AC3D4E8C4}" srcOrd="1" destOrd="0" presId="urn:microsoft.com/office/officeart/2005/8/layout/orgChart1"/>
    <dgm:cxn modelId="{153CCDE8-2A09-4DF9-A3C2-E57D76592C12}" type="presParOf" srcId="{AB731DA8-5DB2-8942-9FA9-693AC3D4E8C4}" destId="{DB651B81-6BCB-9D47-A7BF-B08EB31E7000}" srcOrd="0" destOrd="0" presId="urn:microsoft.com/office/officeart/2005/8/layout/orgChart1"/>
    <dgm:cxn modelId="{B1872422-EE79-4B0D-9779-CFBF5BFB4D6A}" type="presParOf" srcId="{AB731DA8-5DB2-8942-9FA9-693AC3D4E8C4}" destId="{DAAD6056-D034-4C40-8B02-CD37D648EA78}" srcOrd="1" destOrd="0" presId="urn:microsoft.com/office/officeart/2005/8/layout/orgChart1"/>
    <dgm:cxn modelId="{6B628E2D-C933-44E2-A000-B488C06EAA12}" type="presParOf" srcId="{DAAD6056-D034-4C40-8B02-CD37D648EA78}" destId="{1DAA696D-1EB2-5348-A81F-7372CDF2ACD1}" srcOrd="0" destOrd="0" presId="urn:microsoft.com/office/officeart/2005/8/layout/orgChart1"/>
    <dgm:cxn modelId="{4B114C18-9C1B-4A0C-A9CD-BE1E9635514C}" type="presParOf" srcId="{1DAA696D-1EB2-5348-A81F-7372CDF2ACD1}" destId="{44FAE400-16C2-CA4D-A584-9284099E8BE9}" srcOrd="0" destOrd="0" presId="urn:microsoft.com/office/officeart/2005/8/layout/orgChart1"/>
    <dgm:cxn modelId="{D8CA4741-407D-462C-9DDE-232539F90B9F}" type="presParOf" srcId="{1DAA696D-1EB2-5348-A81F-7372CDF2ACD1}" destId="{22737C04-5D24-3045-8E16-9DFF138BF5D5}" srcOrd="1" destOrd="0" presId="urn:microsoft.com/office/officeart/2005/8/layout/orgChart1"/>
    <dgm:cxn modelId="{F3E2DE51-1699-456B-B2B5-19CE65BE0220}" type="presParOf" srcId="{DAAD6056-D034-4C40-8B02-CD37D648EA78}" destId="{02BDDFDA-5791-F145-90FC-1793911C7980}" srcOrd="1" destOrd="0" presId="urn:microsoft.com/office/officeart/2005/8/layout/orgChart1"/>
    <dgm:cxn modelId="{B2D605D5-0B61-49D0-ACC7-D56E116A34D9}" type="presParOf" srcId="{DAAD6056-D034-4C40-8B02-CD37D648EA78}" destId="{55630113-B01E-2C4E-947B-464BA864CD6E}" srcOrd="2" destOrd="0" presId="urn:microsoft.com/office/officeart/2005/8/layout/orgChart1"/>
    <dgm:cxn modelId="{44AD5735-FE14-4307-AF93-5F9214D33AD5}" type="presParOf" srcId="{AB731DA8-5DB2-8942-9FA9-693AC3D4E8C4}" destId="{A761D77C-DD85-C748-9B6F-D57CE3720ACC}" srcOrd="2" destOrd="0" presId="urn:microsoft.com/office/officeart/2005/8/layout/orgChart1"/>
    <dgm:cxn modelId="{D04C322C-FA30-4DDD-BA32-D5DE7EE5374E}" type="presParOf" srcId="{AB731DA8-5DB2-8942-9FA9-693AC3D4E8C4}" destId="{5EA7C03A-B8A5-3B4E-AF33-D79FB0EC3472}" srcOrd="3" destOrd="0" presId="urn:microsoft.com/office/officeart/2005/8/layout/orgChart1"/>
    <dgm:cxn modelId="{79433387-5EBE-4ED5-A394-C24CBB587576}" type="presParOf" srcId="{5EA7C03A-B8A5-3B4E-AF33-D79FB0EC3472}" destId="{B212F5AE-D0DA-444D-B004-2C15B1710799}" srcOrd="0" destOrd="0" presId="urn:microsoft.com/office/officeart/2005/8/layout/orgChart1"/>
    <dgm:cxn modelId="{88025187-65FB-4DF5-9B3E-1D0828218842}" type="presParOf" srcId="{B212F5AE-D0DA-444D-B004-2C15B1710799}" destId="{16536D0B-6A15-C145-9810-8DA159A8BBBB}" srcOrd="0" destOrd="0" presId="urn:microsoft.com/office/officeart/2005/8/layout/orgChart1"/>
    <dgm:cxn modelId="{AF957604-AD6D-44E3-B452-0DE759F6ABB3}" type="presParOf" srcId="{B212F5AE-D0DA-444D-B004-2C15B1710799}" destId="{0C769D6C-A2D5-8C47-883C-0222BE7FFC8D}" srcOrd="1" destOrd="0" presId="urn:microsoft.com/office/officeart/2005/8/layout/orgChart1"/>
    <dgm:cxn modelId="{50341D74-A902-4300-ABF5-1EDD6ACF6D58}" type="presParOf" srcId="{5EA7C03A-B8A5-3B4E-AF33-D79FB0EC3472}" destId="{45252572-6BA9-6047-808A-9978961C3DE4}" srcOrd="1" destOrd="0" presId="urn:microsoft.com/office/officeart/2005/8/layout/orgChart1"/>
    <dgm:cxn modelId="{833D9E02-1EB3-4A29-8497-C453DD964EE4}" type="presParOf" srcId="{5EA7C03A-B8A5-3B4E-AF33-D79FB0EC3472}" destId="{A0A25E6A-9222-0A48-97F3-DCEDC31639A1}" srcOrd="2" destOrd="0" presId="urn:microsoft.com/office/officeart/2005/8/layout/orgChart1"/>
    <dgm:cxn modelId="{653556AC-0B38-4A54-9146-B9F3D2084CB9}" type="presParOf" srcId="{ADDB0A0D-D3D5-2846-ADA8-1E74137D46AD}" destId="{08ED5748-1D35-E343-8B56-B8F4DC9A9206}" srcOrd="2" destOrd="0" presId="urn:microsoft.com/office/officeart/2005/8/layout/orgChart1"/>
    <dgm:cxn modelId="{FEEDE939-048A-4133-9451-296367F236C3}" type="presParOf" srcId="{B05CB8C1-3A2F-3E4F-9895-544F56B605FE}" destId="{DE0A5F57-F825-4B43-82F3-1D4E77AEB01F}" srcOrd="2" destOrd="0" presId="urn:microsoft.com/office/officeart/2005/8/layout/orgChart1"/>
    <dgm:cxn modelId="{7F089CEA-C001-401E-8462-4C2282B2A3B3}" type="presParOf" srcId="{B05CB8C1-3A2F-3E4F-9895-544F56B605FE}" destId="{BC61A3D4-5CED-5646-BB01-13274D55430B}" srcOrd="3" destOrd="0" presId="urn:microsoft.com/office/officeart/2005/8/layout/orgChart1"/>
    <dgm:cxn modelId="{DCDF4A4E-4D64-4F7F-8433-577238BFC1D9}" type="presParOf" srcId="{BC61A3D4-5CED-5646-BB01-13274D55430B}" destId="{05890C2C-01D3-A144-A91C-87F16F94C6A9}" srcOrd="0" destOrd="0" presId="urn:microsoft.com/office/officeart/2005/8/layout/orgChart1"/>
    <dgm:cxn modelId="{8129961E-38BA-4F97-8F63-F6F189534C9A}" type="presParOf" srcId="{05890C2C-01D3-A144-A91C-87F16F94C6A9}" destId="{270071A2-FA1A-C04D-BFA7-F47D1CD70EDC}" srcOrd="0" destOrd="0" presId="urn:microsoft.com/office/officeart/2005/8/layout/orgChart1"/>
    <dgm:cxn modelId="{9E07F104-CD08-4D9C-A28E-EC3DAB997288}" type="presParOf" srcId="{05890C2C-01D3-A144-A91C-87F16F94C6A9}" destId="{7CBFE579-F32F-7149-ACBD-5B8A6CE54EA6}" srcOrd="1" destOrd="0" presId="urn:microsoft.com/office/officeart/2005/8/layout/orgChart1"/>
    <dgm:cxn modelId="{CB0B60CC-63FC-4EB0-9AA8-347D86FCCD86}" type="presParOf" srcId="{BC61A3D4-5CED-5646-BB01-13274D55430B}" destId="{C33B6171-E0B3-0F44-B74A-15E40C470AB0}" srcOrd="1" destOrd="0" presId="urn:microsoft.com/office/officeart/2005/8/layout/orgChart1"/>
    <dgm:cxn modelId="{FEEAE041-F0A0-4018-9F81-4954289740D2}" type="presParOf" srcId="{C33B6171-E0B3-0F44-B74A-15E40C470AB0}" destId="{CE013A09-B99E-2C44-BB77-C66BFB343231}" srcOrd="0" destOrd="0" presId="urn:microsoft.com/office/officeart/2005/8/layout/orgChart1"/>
    <dgm:cxn modelId="{98E496E4-8DEF-42CD-A84C-D3A8C4CDE386}" type="presParOf" srcId="{C33B6171-E0B3-0F44-B74A-15E40C470AB0}" destId="{4B11CD4A-1640-D041-ACE9-C3CB6F011C95}" srcOrd="1" destOrd="0" presId="urn:microsoft.com/office/officeart/2005/8/layout/orgChart1"/>
    <dgm:cxn modelId="{35AAD018-A2BD-4BC7-BFF8-C78B39360C33}" type="presParOf" srcId="{4B11CD4A-1640-D041-ACE9-C3CB6F011C95}" destId="{14573768-9F80-F44D-B0D9-E20629E6E25C}" srcOrd="0" destOrd="0" presId="urn:microsoft.com/office/officeart/2005/8/layout/orgChart1"/>
    <dgm:cxn modelId="{36D9CA77-6168-4D2A-A73D-D8014A5285DC}" type="presParOf" srcId="{14573768-9F80-F44D-B0D9-E20629E6E25C}" destId="{F7E535EA-FD34-6446-9A27-E5720B814D42}" srcOrd="0" destOrd="0" presId="urn:microsoft.com/office/officeart/2005/8/layout/orgChart1"/>
    <dgm:cxn modelId="{40ABBF40-5969-42F2-90B2-574B8BBD30C0}" type="presParOf" srcId="{14573768-9F80-F44D-B0D9-E20629E6E25C}" destId="{2F47F6DE-0804-C84A-A5BE-DA7A70145FFE}" srcOrd="1" destOrd="0" presId="urn:microsoft.com/office/officeart/2005/8/layout/orgChart1"/>
    <dgm:cxn modelId="{C5A26A9A-32F6-43ED-A032-1DD11038D1A9}" type="presParOf" srcId="{4B11CD4A-1640-D041-ACE9-C3CB6F011C95}" destId="{6DD2622D-0E29-174A-A012-9FEADC98DE82}" srcOrd="1" destOrd="0" presId="urn:microsoft.com/office/officeart/2005/8/layout/orgChart1"/>
    <dgm:cxn modelId="{0782D181-F7AE-4FAF-B5E6-2E3C92607DC2}" type="presParOf" srcId="{4B11CD4A-1640-D041-ACE9-C3CB6F011C95}" destId="{09B0B837-0B82-7149-9624-3B042F96D791}" srcOrd="2" destOrd="0" presId="urn:microsoft.com/office/officeart/2005/8/layout/orgChart1"/>
    <dgm:cxn modelId="{B4748B99-E251-41BE-8BEA-C688242A5F01}" type="presParOf" srcId="{C33B6171-E0B3-0F44-B74A-15E40C470AB0}" destId="{7E962B7D-8BB5-9845-8602-B7A2C71D20E2}" srcOrd="2" destOrd="0" presId="urn:microsoft.com/office/officeart/2005/8/layout/orgChart1"/>
    <dgm:cxn modelId="{3AAAD7D6-E246-474E-AB28-6F9861E60CB0}" type="presParOf" srcId="{C33B6171-E0B3-0F44-B74A-15E40C470AB0}" destId="{92211299-53FC-E448-B120-8CBCB37A4EDD}" srcOrd="3" destOrd="0" presId="urn:microsoft.com/office/officeart/2005/8/layout/orgChart1"/>
    <dgm:cxn modelId="{B9DC417E-FEE5-45BB-A08A-F1B1D87CF663}" type="presParOf" srcId="{92211299-53FC-E448-B120-8CBCB37A4EDD}" destId="{FD32DE65-B639-684B-A753-1216EA4371ED}" srcOrd="0" destOrd="0" presId="urn:microsoft.com/office/officeart/2005/8/layout/orgChart1"/>
    <dgm:cxn modelId="{9C370EAE-2960-45A1-BC26-E7F658EEE661}" type="presParOf" srcId="{FD32DE65-B639-684B-A753-1216EA4371ED}" destId="{F16341B5-847C-3342-A6B4-6600C8FE36FC}" srcOrd="0" destOrd="0" presId="urn:microsoft.com/office/officeart/2005/8/layout/orgChart1"/>
    <dgm:cxn modelId="{6DC4BF89-8121-4C79-BBD1-A051DBC4093F}" type="presParOf" srcId="{FD32DE65-B639-684B-A753-1216EA4371ED}" destId="{650BF4DD-2202-1C42-BACD-BEE5D9564DF4}" srcOrd="1" destOrd="0" presId="urn:microsoft.com/office/officeart/2005/8/layout/orgChart1"/>
    <dgm:cxn modelId="{AA867CEE-4AC4-4A4A-8D57-A96C7744B397}" type="presParOf" srcId="{92211299-53FC-E448-B120-8CBCB37A4EDD}" destId="{D1167DA9-CB21-BD47-BE17-89E9476465C9}" srcOrd="1" destOrd="0" presId="urn:microsoft.com/office/officeart/2005/8/layout/orgChart1"/>
    <dgm:cxn modelId="{183EC759-1916-43DE-BC5F-DCCB7E15C187}" type="presParOf" srcId="{92211299-53FC-E448-B120-8CBCB37A4EDD}" destId="{5FCA1AFD-391C-2A42-B8E1-8D6A00C64826}" srcOrd="2" destOrd="0" presId="urn:microsoft.com/office/officeart/2005/8/layout/orgChart1"/>
    <dgm:cxn modelId="{8B6683A8-A5E7-4614-A664-4262BF0AA289}" type="presParOf" srcId="{BC61A3D4-5CED-5646-BB01-13274D55430B}" destId="{0D8873F1-ADB1-894C-8B86-63329EE8B22C}" srcOrd="2" destOrd="0" presId="urn:microsoft.com/office/officeart/2005/8/layout/orgChart1"/>
    <dgm:cxn modelId="{3FC9148E-41E1-4C36-9410-A7EC5FD07C4F}" type="presParOf" srcId="{36FB78F6-1DD8-DE4C-8305-397A8A65C908}" destId="{C689AFCF-EBE0-C244-9F27-1CD22B95A16F}" srcOrd="2" destOrd="0" presId="urn:microsoft.com/office/officeart/2005/8/layout/orgChart1"/>
    <dgm:cxn modelId="{DD19FA7D-EB0C-4952-BFF8-D771B2BDE735}" type="presParOf" srcId="{008AFE68-A817-1B45-A596-8659A0991C46}" destId="{7F08F2A0-D0B0-A642-AE2C-843FAB0C7688}" srcOrd="2" destOrd="0" presId="urn:microsoft.com/office/officeart/2005/8/layout/orgChart1"/>
    <dgm:cxn modelId="{6759DDE4-C3C9-43AE-A38A-B98D48EC95E2}" type="presParOf" srcId="{008AFE68-A817-1B45-A596-8659A0991C46}" destId="{68D7F196-FCA8-7F4F-926B-704BC7CE1F43}" srcOrd="3" destOrd="0" presId="urn:microsoft.com/office/officeart/2005/8/layout/orgChart1"/>
    <dgm:cxn modelId="{36EA75E0-F5DD-4273-A721-CD3A683FA88A}" type="presParOf" srcId="{68D7F196-FCA8-7F4F-926B-704BC7CE1F43}" destId="{BAF27CEA-5A4D-D049-B752-8BC9540B7299}" srcOrd="0" destOrd="0" presId="urn:microsoft.com/office/officeart/2005/8/layout/orgChart1"/>
    <dgm:cxn modelId="{DB7E75BE-2A16-4FBD-8943-84A80F1545CB}" type="presParOf" srcId="{BAF27CEA-5A4D-D049-B752-8BC9540B7299}" destId="{C701B468-48E8-2946-8232-2342EB8C551B}" srcOrd="0" destOrd="0" presId="urn:microsoft.com/office/officeart/2005/8/layout/orgChart1"/>
    <dgm:cxn modelId="{5D6CEF78-339C-4796-9770-54A018AFEA70}" type="presParOf" srcId="{BAF27CEA-5A4D-D049-B752-8BC9540B7299}" destId="{E6B34DAA-8FAD-F14F-AD7C-45F71AD4D04B}" srcOrd="1" destOrd="0" presId="urn:microsoft.com/office/officeart/2005/8/layout/orgChart1"/>
    <dgm:cxn modelId="{4DF66AE3-D2F8-4CBC-8466-0D14107F9776}" type="presParOf" srcId="{68D7F196-FCA8-7F4F-926B-704BC7CE1F43}" destId="{A6DD7428-5525-D841-8B58-EEC3B51F21BA}" srcOrd="1" destOrd="0" presId="urn:microsoft.com/office/officeart/2005/8/layout/orgChart1"/>
    <dgm:cxn modelId="{63E591A0-10A5-45AA-82C9-71BE647CF5CE}" type="presParOf" srcId="{A6DD7428-5525-D841-8B58-EEC3B51F21BA}" destId="{2906B9C3-E261-824C-BA49-35D696F22A1D}" srcOrd="0" destOrd="0" presId="urn:microsoft.com/office/officeart/2005/8/layout/orgChart1"/>
    <dgm:cxn modelId="{BBC96254-68E0-444D-B307-45A603F0B30A}" type="presParOf" srcId="{A6DD7428-5525-D841-8B58-EEC3B51F21BA}" destId="{2125BC52-43E8-D641-AA61-3006B52826E3}" srcOrd="1" destOrd="0" presId="urn:microsoft.com/office/officeart/2005/8/layout/orgChart1"/>
    <dgm:cxn modelId="{3406705C-A118-48D5-B04A-4553D7F76B4C}" type="presParOf" srcId="{2125BC52-43E8-D641-AA61-3006B52826E3}" destId="{972793ED-E212-4245-85D0-7AA4C78F13D4}" srcOrd="0" destOrd="0" presId="urn:microsoft.com/office/officeart/2005/8/layout/orgChart1"/>
    <dgm:cxn modelId="{A4A8951D-1B02-4349-860E-7D80597376E1}" type="presParOf" srcId="{972793ED-E212-4245-85D0-7AA4C78F13D4}" destId="{E05DE9D2-C726-F94E-8536-4AB6AEA94715}" srcOrd="0" destOrd="0" presId="urn:microsoft.com/office/officeart/2005/8/layout/orgChart1"/>
    <dgm:cxn modelId="{4B48C589-A7AB-4768-BEFE-58754955BA41}" type="presParOf" srcId="{972793ED-E212-4245-85D0-7AA4C78F13D4}" destId="{3280A449-B505-6D43-A77A-C189DA63357E}" srcOrd="1" destOrd="0" presId="urn:microsoft.com/office/officeart/2005/8/layout/orgChart1"/>
    <dgm:cxn modelId="{E73AA038-63F6-4872-B4BE-5929B998BD1A}" type="presParOf" srcId="{2125BC52-43E8-D641-AA61-3006B52826E3}" destId="{6DC1C20B-4299-CA4E-AFA2-CBEFBAEF343A}" srcOrd="1" destOrd="0" presId="urn:microsoft.com/office/officeart/2005/8/layout/orgChart1"/>
    <dgm:cxn modelId="{5780574D-F0F4-40AC-8F35-548BF929E69A}" type="presParOf" srcId="{2125BC52-43E8-D641-AA61-3006B52826E3}" destId="{A0E0D942-7C71-A14D-B39D-A04850B1A2C1}" srcOrd="2" destOrd="0" presId="urn:microsoft.com/office/officeart/2005/8/layout/orgChart1"/>
    <dgm:cxn modelId="{C0DE423F-522B-4623-B5A9-52D6B10A67BF}" type="presParOf" srcId="{68D7F196-FCA8-7F4F-926B-704BC7CE1F43}" destId="{E9C13E7C-8F67-D546-8042-3C229EC327BB}" srcOrd="2" destOrd="0" presId="urn:microsoft.com/office/officeart/2005/8/layout/orgChart1"/>
    <dgm:cxn modelId="{E0D71670-46C2-4A42-A8E0-C5392E031B48}" type="presParOf" srcId="{F852F711-E525-E647-808D-8B9160015912}" destId="{EE28BC15-C513-464B-B23F-944789AB48C4}" srcOrd="2" destOrd="0" presId="urn:microsoft.com/office/officeart/2005/8/layout/orgChart1"/>
    <dgm:cxn modelId="{AB1BC19A-468F-46FD-AD00-68F21A814AB3}" type="presParOf" srcId="{9846CAD1-082F-C548-BF20-EAE3C1B0B1E5}" destId="{68FAE6FB-AB3C-4A42-A1D5-155F1B339CC5}" srcOrd="2" destOrd="0" presId="urn:microsoft.com/office/officeart/2005/8/layout/orgChart1"/>
    <dgm:cxn modelId="{2C51EBCF-C68F-4780-9389-8C12724C5D43}" type="presParOf" srcId="{9846CAD1-082F-C548-BF20-EAE3C1B0B1E5}" destId="{9B904424-ED36-F142-B054-6A95FE49641C}" srcOrd="3" destOrd="0" presId="urn:microsoft.com/office/officeart/2005/8/layout/orgChart1"/>
    <dgm:cxn modelId="{55BEABDC-F3D1-420D-88EA-DF2D33E3708F}" type="presParOf" srcId="{9B904424-ED36-F142-B054-6A95FE49641C}" destId="{56F0685C-424B-B448-8768-3FD5601305CE}" srcOrd="0" destOrd="0" presId="urn:microsoft.com/office/officeart/2005/8/layout/orgChart1"/>
    <dgm:cxn modelId="{1D936470-FF76-441F-8436-ABC7EF6EA0E1}" type="presParOf" srcId="{56F0685C-424B-B448-8768-3FD5601305CE}" destId="{D6A62A75-4692-6E4E-8F13-AC391B948CE8}" srcOrd="0" destOrd="0" presId="urn:microsoft.com/office/officeart/2005/8/layout/orgChart1"/>
    <dgm:cxn modelId="{AF3B203F-BBC6-495F-8642-79FA4DADCA75}" type="presParOf" srcId="{56F0685C-424B-B448-8768-3FD5601305CE}" destId="{94241B3A-9D22-8C49-9859-AC01282022F5}" srcOrd="1" destOrd="0" presId="urn:microsoft.com/office/officeart/2005/8/layout/orgChart1"/>
    <dgm:cxn modelId="{069A54E7-D506-4DFB-83CA-522F13098423}" type="presParOf" srcId="{9B904424-ED36-F142-B054-6A95FE49641C}" destId="{6B0F81BF-5838-FF41-81A7-3DC38081A13E}" srcOrd="1" destOrd="0" presId="urn:microsoft.com/office/officeart/2005/8/layout/orgChart1"/>
    <dgm:cxn modelId="{81DDFDE2-D01D-41DF-8E13-A736B74F2728}" type="presParOf" srcId="{6B0F81BF-5838-FF41-81A7-3DC38081A13E}" destId="{2509A2DB-C734-2944-A792-3EBF108F473E}" srcOrd="0" destOrd="0" presId="urn:microsoft.com/office/officeart/2005/8/layout/orgChart1"/>
    <dgm:cxn modelId="{32D886FF-EBAB-4EC3-A3E0-0E16D27DFA91}" type="presParOf" srcId="{6B0F81BF-5838-FF41-81A7-3DC38081A13E}" destId="{C4619EE3-739F-424A-A618-2EEF4A22AF8F}" srcOrd="1" destOrd="0" presId="urn:microsoft.com/office/officeart/2005/8/layout/orgChart1"/>
    <dgm:cxn modelId="{E4C86DF3-E770-443C-9BC7-5857367EB1D7}" type="presParOf" srcId="{C4619EE3-739F-424A-A618-2EEF4A22AF8F}" destId="{4A18DC4A-A9B8-5F4C-B58B-13A70DBD1098}" srcOrd="0" destOrd="0" presId="urn:microsoft.com/office/officeart/2005/8/layout/orgChart1"/>
    <dgm:cxn modelId="{6233D0F4-6502-4DF2-B73A-B336390BC738}" type="presParOf" srcId="{4A18DC4A-A9B8-5F4C-B58B-13A70DBD1098}" destId="{9EDB99A0-B10D-D04A-BAD1-5669C6FFCA5F}" srcOrd="0" destOrd="0" presId="urn:microsoft.com/office/officeart/2005/8/layout/orgChart1"/>
    <dgm:cxn modelId="{AE42FDE2-322E-4747-97A1-73B823C39E65}" type="presParOf" srcId="{4A18DC4A-A9B8-5F4C-B58B-13A70DBD1098}" destId="{3A8922F5-2B3E-0F4C-97C8-02AA4888A14E}" srcOrd="1" destOrd="0" presId="urn:microsoft.com/office/officeart/2005/8/layout/orgChart1"/>
    <dgm:cxn modelId="{E2CEAF73-D94D-40B3-8F65-7794FCD52D3B}" type="presParOf" srcId="{C4619EE3-739F-424A-A618-2EEF4A22AF8F}" destId="{FA9DF32A-EE13-364D-B263-910AA275044C}" srcOrd="1" destOrd="0" presId="urn:microsoft.com/office/officeart/2005/8/layout/orgChart1"/>
    <dgm:cxn modelId="{3725BC1B-B61F-48F3-BD5C-2301969B8440}" type="presParOf" srcId="{FA9DF32A-EE13-364D-B263-910AA275044C}" destId="{A25A12D2-A91E-FC4B-8037-7241D109E249}" srcOrd="0" destOrd="0" presId="urn:microsoft.com/office/officeart/2005/8/layout/orgChart1"/>
    <dgm:cxn modelId="{89E0FFC6-1F8D-4595-8747-C393A4C90CC2}" type="presParOf" srcId="{FA9DF32A-EE13-364D-B263-910AA275044C}" destId="{7B61D4BA-83FF-884E-A3F6-401DE994DF53}" srcOrd="1" destOrd="0" presId="urn:microsoft.com/office/officeart/2005/8/layout/orgChart1"/>
    <dgm:cxn modelId="{8A31DFB7-AFD7-4318-AA60-28F6BB2FC991}" type="presParOf" srcId="{7B61D4BA-83FF-884E-A3F6-401DE994DF53}" destId="{121313F0-F081-9244-82FA-E27DFABB3AE5}" srcOrd="0" destOrd="0" presId="urn:microsoft.com/office/officeart/2005/8/layout/orgChart1"/>
    <dgm:cxn modelId="{D592F0A3-DB34-4CE6-BF4C-B00644B80A76}" type="presParOf" srcId="{121313F0-F081-9244-82FA-E27DFABB3AE5}" destId="{24A53AC0-A30D-D242-B13F-FE584D19ED60}" srcOrd="0" destOrd="0" presId="urn:microsoft.com/office/officeart/2005/8/layout/orgChart1"/>
    <dgm:cxn modelId="{B782B0EF-4D76-44F9-8D0D-984B5DFB6430}" type="presParOf" srcId="{121313F0-F081-9244-82FA-E27DFABB3AE5}" destId="{6EFE12B3-C1A9-7D45-A469-F2F4B305D667}" srcOrd="1" destOrd="0" presId="urn:microsoft.com/office/officeart/2005/8/layout/orgChart1"/>
    <dgm:cxn modelId="{FE941180-B6A8-4A9C-92C9-92598BEC0393}" type="presParOf" srcId="{7B61D4BA-83FF-884E-A3F6-401DE994DF53}" destId="{C9E284FB-6EBE-BE40-A475-37320243DD93}" srcOrd="1" destOrd="0" presId="urn:microsoft.com/office/officeart/2005/8/layout/orgChart1"/>
    <dgm:cxn modelId="{340C32D1-B174-444F-AD72-8A701649F4BD}" type="presParOf" srcId="{7B61D4BA-83FF-884E-A3F6-401DE994DF53}" destId="{417BFE95-141C-184D-A3C4-2235070A6C16}" srcOrd="2" destOrd="0" presId="urn:microsoft.com/office/officeart/2005/8/layout/orgChart1"/>
    <dgm:cxn modelId="{C8F1FBDA-957F-4349-B40C-1B25762A9EE9}" type="presParOf" srcId="{FA9DF32A-EE13-364D-B263-910AA275044C}" destId="{174C78BA-351F-0244-8460-B4B8C58F6E94}" srcOrd="2" destOrd="0" presId="urn:microsoft.com/office/officeart/2005/8/layout/orgChart1"/>
    <dgm:cxn modelId="{7E4421AB-D664-4EF1-9427-1A6C51B568B0}" type="presParOf" srcId="{FA9DF32A-EE13-364D-B263-910AA275044C}" destId="{E677C9CE-939C-8A41-905E-2260C921D6DE}" srcOrd="3" destOrd="0" presId="urn:microsoft.com/office/officeart/2005/8/layout/orgChart1"/>
    <dgm:cxn modelId="{F68A4EA5-AAE0-4085-B536-AF5353312C3A}" type="presParOf" srcId="{E677C9CE-939C-8A41-905E-2260C921D6DE}" destId="{CF14EA1C-434A-3247-BCD7-850A95027D2D}" srcOrd="0" destOrd="0" presId="urn:microsoft.com/office/officeart/2005/8/layout/orgChart1"/>
    <dgm:cxn modelId="{C6B86F49-DC1A-43CD-B1E5-F31911B4E9DB}" type="presParOf" srcId="{CF14EA1C-434A-3247-BCD7-850A95027D2D}" destId="{7C12E1CA-8468-E646-B60D-C92814747310}" srcOrd="0" destOrd="0" presId="urn:microsoft.com/office/officeart/2005/8/layout/orgChart1"/>
    <dgm:cxn modelId="{963A435F-B9F5-4D31-96C1-1CC90692308F}" type="presParOf" srcId="{CF14EA1C-434A-3247-BCD7-850A95027D2D}" destId="{119CC1D2-3CF3-CD4C-B3D3-BC45236F8F5B}" srcOrd="1" destOrd="0" presId="urn:microsoft.com/office/officeart/2005/8/layout/orgChart1"/>
    <dgm:cxn modelId="{85C0A3CE-8D2C-4F2C-BC71-D9F432464EBD}" type="presParOf" srcId="{E677C9CE-939C-8A41-905E-2260C921D6DE}" destId="{34E1741A-E75C-1446-9077-1C495C72AAE0}" srcOrd="1" destOrd="0" presId="urn:microsoft.com/office/officeart/2005/8/layout/orgChart1"/>
    <dgm:cxn modelId="{508EADE7-9340-498A-B8AA-98BA959CEEAA}" type="presParOf" srcId="{E677C9CE-939C-8A41-905E-2260C921D6DE}" destId="{1575087E-BC4A-6F4E-B5BF-5F5325157714}" srcOrd="2" destOrd="0" presId="urn:microsoft.com/office/officeart/2005/8/layout/orgChart1"/>
    <dgm:cxn modelId="{8D5B9306-E6FE-4CE5-AE20-9127EAFA1843}" type="presParOf" srcId="{FA9DF32A-EE13-364D-B263-910AA275044C}" destId="{C4D7C913-93D5-5E4E-8BA8-227590E2E166}" srcOrd="4" destOrd="0" presId="urn:microsoft.com/office/officeart/2005/8/layout/orgChart1"/>
    <dgm:cxn modelId="{8443EDAA-D282-4A7E-80A3-8722CC93B170}" type="presParOf" srcId="{FA9DF32A-EE13-364D-B263-910AA275044C}" destId="{75FB238A-6DE7-0B4A-A973-9547FC031E98}" srcOrd="5" destOrd="0" presId="urn:microsoft.com/office/officeart/2005/8/layout/orgChart1"/>
    <dgm:cxn modelId="{1725838A-0B1C-4BCF-9D84-ADE3DF953924}" type="presParOf" srcId="{75FB238A-6DE7-0B4A-A973-9547FC031E98}" destId="{F36B692A-4C5D-F343-9A0C-4D2B7C91E1AB}" srcOrd="0" destOrd="0" presId="urn:microsoft.com/office/officeart/2005/8/layout/orgChart1"/>
    <dgm:cxn modelId="{161AD801-AD30-4D69-8EFB-477AEF2BCA2B}" type="presParOf" srcId="{F36B692A-4C5D-F343-9A0C-4D2B7C91E1AB}" destId="{1C2C0D14-DCE7-B648-8EB8-7735707B0320}" srcOrd="0" destOrd="0" presId="urn:microsoft.com/office/officeart/2005/8/layout/orgChart1"/>
    <dgm:cxn modelId="{E00DFE02-5334-46C2-A85C-59A82B9671CF}" type="presParOf" srcId="{F36B692A-4C5D-F343-9A0C-4D2B7C91E1AB}" destId="{EF427126-BDFC-9647-A1FC-843BBAC26B36}" srcOrd="1" destOrd="0" presId="urn:microsoft.com/office/officeart/2005/8/layout/orgChart1"/>
    <dgm:cxn modelId="{DCEE0CE9-2880-4FC2-B861-1C4EC77E0C47}" type="presParOf" srcId="{75FB238A-6DE7-0B4A-A973-9547FC031E98}" destId="{948A41A0-BB42-104B-BADD-3B849DF808AB}" srcOrd="1" destOrd="0" presId="urn:microsoft.com/office/officeart/2005/8/layout/orgChart1"/>
    <dgm:cxn modelId="{75D1D117-B146-4619-B6F9-5CFC211CC63D}" type="presParOf" srcId="{75FB238A-6DE7-0B4A-A973-9547FC031E98}" destId="{C80FAC52-0E76-C946-8621-0937E86C820E}" srcOrd="2" destOrd="0" presId="urn:microsoft.com/office/officeart/2005/8/layout/orgChart1"/>
    <dgm:cxn modelId="{C1DC5C82-049A-4AA4-8796-8BC0FAF78483}" type="presParOf" srcId="{C4619EE3-739F-424A-A618-2EEF4A22AF8F}" destId="{8A1446BA-2660-D741-95E7-772902A5DE51}" srcOrd="2" destOrd="0" presId="urn:microsoft.com/office/officeart/2005/8/layout/orgChart1"/>
    <dgm:cxn modelId="{D38FCE43-87B2-488C-8289-AC1049B652CF}" type="presParOf" srcId="{6B0F81BF-5838-FF41-81A7-3DC38081A13E}" destId="{D2D16631-5897-A148-A65B-28895136A93D}" srcOrd="2" destOrd="0" presId="urn:microsoft.com/office/officeart/2005/8/layout/orgChart1"/>
    <dgm:cxn modelId="{CF78B9F8-69EB-45F7-8A05-94DC441136C2}" type="presParOf" srcId="{6B0F81BF-5838-FF41-81A7-3DC38081A13E}" destId="{FA74C877-2673-A34F-BFC7-EBDD079FE106}" srcOrd="3" destOrd="0" presId="urn:microsoft.com/office/officeart/2005/8/layout/orgChart1"/>
    <dgm:cxn modelId="{DBB440BD-9FF7-4CD3-9D15-3B9ABA4946C4}" type="presParOf" srcId="{FA74C877-2673-A34F-BFC7-EBDD079FE106}" destId="{676B92E4-1606-7B41-87AD-15852E6D1162}" srcOrd="0" destOrd="0" presId="urn:microsoft.com/office/officeart/2005/8/layout/orgChart1"/>
    <dgm:cxn modelId="{170528DA-20E3-43BA-8976-1E77887066A4}" type="presParOf" srcId="{676B92E4-1606-7B41-87AD-15852E6D1162}" destId="{110609EA-4E79-9F4A-AD2D-6410411780AE}" srcOrd="0" destOrd="0" presId="urn:microsoft.com/office/officeart/2005/8/layout/orgChart1"/>
    <dgm:cxn modelId="{94953538-AA0C-44DD-B3ED-16FF0353E1DA}" type="presParOf" srcId="{676B92E4-1606-7B41-87AD-15852E6D1162}" destId="{82CDC2B7-FBA1-0847-916C-2C22C3998C13}" srcOrd="1" destOrd="0" presId="urn:microsoft.com/office/officeart/2005/8/layout/orgChart1"/>
    <dgm:cxn modelId="{800E168B-424F-4D0A-B6F3-7CE77CFB3B0D}" type="presParOf" srcId="{FA74C877-2673-A34F-BFC7-EBDD079FE106}" destId="{4FB35144-E19A-AA40-9382-53EC4E4734E2}" srcOrd="1" destOrd="0" presId="urn:microsoft.com/office/officeart/2005/8/layout/orgChart1"/>
    <dgm:cxn modelId="{AF93A10E-FFBA-49F4-B7F9-6EA35CDCC731}" type="presParOf" srcId="{4FB35144-E19A-AA40-9382-53EC4E4734E2}" destId="{DC70380A-890D-F741-A8E3-6A0FE208E10A}" srcOrd="0" destOrd="0" presId="urn:microsoft.com/office/officeart/2005/8/layout/orgChart1"/>
    <dgm:cxn modelId="{9E67B493-5BF6-4D9B-BD2D-1E0B7F03E307}" type="presParOf" srcId="{4FB35144-E19A-AA40-9382-53EC4E4734E2}" destId="{D2AB6E4D-8DAA-4B4E-B1E1-715AD3E2AD3F}" srcOrd="1" destOrd="0" presId="urn:microsoft.com/office/officeart/2005/8/layout/orgChart1"/>
    <dgm:cxn modelId="{1D28DC16-C04C-436E-8BD4-7C1E278D2D32}" type="presParOf" srcId="{D2AB6E4D-8DAA-4B4E-B1E1-715AD3E2AD3F}" destId="{D8D431B1-7A2A-6E4F-8D34-CB864D02E58C}" srcOrd="0" destOrd="0" presId="urn:microsoft.com/office/officeart/2005/8/layout/orgChart1"/>
    <dgm:cxn modelId="{3E96F508-8FC9-4F75-AA53-9478917140BE}" type="presParOf" srcId="{D8D431B1-7A2A-6E4F-8D34-CB864D02E58C}" destId="{6A2AD97B-B86B-6D43-B47C-CD415E3ACBDF}" srcOrd="0" destOrd="0" presId="urn:microsoft.com/office/officeart/2005/8/layout/orgChart1"/>
    <dgm:cxn modelId="{511CF061-9EEA-44EA-B456-89AC249A5076}" type="presParOf" srcId="{D8D431B1-7A2A-6E4F-8D34-CB864D02E58C}" destId="{3F169F29-1DD3-F341-8713-0DFA6322C564}" srcOrd="1" destOrd="0" presId="urn:microsoft.com/office/officeart/2005/8/layout/orgChart1"/>
    <dgm:cxn modelId="{0BDB69D4-6CB2-4B23-89AF-E8EBF447CAD7}" type="presParOf" srcId="{D2AB6E4D-8DAA-4B4E-B1E1-715AD3E2AD3F}" destId="{7DEF77AD-9030-994B-8021-FD26A40A984A}" srcOrd="1" destOrd="0" presId="urn:microsoft.com/office/officeart/2005/8/layout/orgChart1"/>
    <dgm:cxn modelId="{AEF7B07A-D470-447D-BE7B-A9DAA6BD975B}" type="presParOf" srcId="{D2AB6E4D-8DAA-4B4E-B1E1-715AD3E2AD3F}" destId="{9EA79882-9F24-D849-AD63-4F30C17D21EF}" srcOrd="2" destOrd="0" presId="urn:microsoft.com/office/officeart/2005/8/layout/orgChart1"/>
    <dgm:cxn modelId="{4ACD5C60-2CEB-4E7A-9C07-A932388BEB94}" type="presParOf" srcId="{FA74C877-2673-A34F-BFC7-EBDD079FE106}" destId="{4EB9E58A-E0FE-114A-BE91-73B269F5771F}" srcOrd="2" destOrd="0" presId="urn:microsoft.com/office/officeart/2005/8/layout/orgChart1"/>
    <dgm:cxn modelId="{4BAD21B2-F15E-4A88-9503-74B914E6BA16}" type="presParOf" srcId="{6B0F81BF-5838-FF41-81A7-3DC38081A13E}" destId="{6BC012AB-EAD7-2B44-B5D7-E5C48E09E5CC}" srcOrd="4" destOrd="0" presId="urn:microsoft.com/office/officeart/2005/8/layout/orgChart1"/>
    <dgm:cxn modelId="{0D0E09B5-955D-4A71-9815-6B182620DE1A}" type="presParOf" srcId="{6B0F81BF-5838-FF41-81A7-3DC38081A13E}" destId="{C7855550-4995-294E-B684-F872541FE568}" srcOrd="5" destOrd="0" presId="urn:microsoft.com/office/officeart/2005/8/layout/orgChart1"/>
    <dgm:cxn modelId="{899ECA69-9876-48C6-BFFB-4EDD5D71CC27}" type="presParOf" srcId="{C7855550-4995-294E-B684-F872541FE568}" destId="{E914857A-94D4-7647-A369-F2EA2F5D8DAE}" srcOrd="0" destOrd="0" presId="urn:microsoft.com/office/officeart/2005/8/layout/orgChart1"/>
    <dgm:cxn modelId="{6B6DF605-7828-4FFF-A95E-AF8ED9A3081E}" type="presParOf" srcId="{E914857A-94D4-7647-A369-F2EA2F5D8DAE}" destId="{B2354CB3-7932-E24E-962E-87F0636D580C}" srcOrd="0" destOrd="0" presId="urn:microsoft.com/office/officeart/2005/8/layout/orgChart1"/>
    <dgm:cxn modelId="{DA11FF6C-C5F3-464A-B087-EF697281B366}" type="presParOf" srcId="{E914857A-94D4-7647-A369-F2EA2F5D8DAE}" destId="{0B22A6C8-A626-8048-B96F-787826749851}" srcOrd="1" destOrd="0" presId="urn:microsoft.com/office/officeart/2005/8/layout/orgChart1"/>
    <dgm:cxn modelId="{1B281C94-F77D-437F-9F45-54ACBF82D89D}" type="presParOf" srcId="{C7855550-4995-294E-B684-F872541FE568}" destId="{8455ABAD-DCBF-C04A-B1DD-0AB5C1BB7037}" srcOrd="1" destOrd="0" presId="urn:microsoft.com/office/officeart/2005/8/layout/orgChart1"/>
    <dgm:cxn modelId="{9485ADB0-499D-4D00-A316-FBEBF4867B70}" type="presParOf" srcId="{8455ABAD-DCBF-C04A-B1DD-0AB5C1BB7037}" destId="{F5CD1055-4B4D-334B-8AE5-720E57186298}" srcOrd="0" destOrd="0" presId="urn:microsoft.com/office/officeart/2005/8/layout/orgChart1"/>
    <dgm:cxn modelId="{4BBC7BB0-5423-4279-9C6D-8BFD05F7DDEB}" type="presParOf" srcId="{8455ABAD-DCBF-C04A-B1DD-0AB5C1BB7037}" destId="{F3572E51-E29C-AB41-B01F-A7E9F84A29F4}" srcOrd="1" destOrd="0" presId="urn:microsoft.com/office/officeart/2005/8/layout/orgChart1"/>
    <dgm:cxn modelId="{28FEFDD1-056C-4AB9-AD55-F194263F705E}" type="presParOf" srcId="{F3572E51-E29C-AB41-B01F-A7E9F84A29F4}" destId="{C4A42691-55E4-F34D-BF3D-0E00DB206532}" srcOrd="0" destOrd="0" presId="urn:microsoft.com/office/officeart/2005/8/layout/orgChart1"/>
    <dgm:cxn modelId="{D62B8F88-666F-4605-97D6-B5FC7EE33DEC}" type="presParOf" srcId="{C4A42691-55E4-F34D-BF3D-0E00DB206532}" destId="{C514B09B-1C7F-9648-92E5-7325A81C4BDF}" srcOrd="0" destOrd="0" presId="urn:microsoft.com/office/officeart/2005/8/layout/orgChart1"/>
    <dgm:cxn modelId="{F0DC3AB2-0458-425E-9D81-73F7B8F3B438}" type="presParOf" srcId="{C4A42691-55E4-F34D-BF3D-0E00DB206532}" destId="{1F269A87-0BAE-D945-A6F3-BE83CBA31CEF}" srcOrd="1" destOrd="0" presId="urn:microsoft.com/office/officeart/2005/8/layout/orgChart1"/>
    <dgm:cxn modelId="{11821EE4-8361-4845-8A6A-4591771D4CA2}" type="presParOf" srcId="{F3572E51-E29C-AB41-B01F-A7E9F84A29F4}" destId="{DF4DFD4B-407D-4D4D-919C-8746F0044C4E}" srcOrd="1" destOrd="0" presId="urn:microsoft.com/office/officeart/2005/8/layout/orgChart1"/>
    <dgm:cxn modelId="{18966CB4-1560-4FE3-B1D6-7E9F884AEF80}" type="presParOf" srcId="{F3572E51-E29C-AB41-B01F-A7E9F84A29F4}" destId="{6B36C342-08C6-9640-9170-E7776D869A3F}" srcOrd="2" destOrd="0" presId="urn:microsoft.com/office/officeart/2005/8/layout/orgChart1"/>
    <dgm:cxn modelId="{E73FF07A-73E4-4A61-A275-30339F609266}" type="presParOf" srcId="{8455ABAD-DCBF-C04A-B1DD-0AB5C1BB7037}" destId="{021355D8-7B66-7543-A975-C7F771DD413A}" srcOrd="2" destOrd="0" presId="urn:microsoft.com/office/officeart/2005/8/layout/orgChart1"/>
    <dgm:cxn modelId="{87EC7E9B-6086-4943-B50C-75D972C8520B}" type="presParOf" srcId="{8455ABAD-DCBF-C04A-B1DD-0AB5C1BB7037}" destId="{D1E825A8-3A06-2841-BC31-E43545CA44BD}" srcOrd="3" destOrd="0" presId="urn:microsoft.com/office/officeart/2005/8/layout/orgChart1"/>
    <dgm:cxn modelId="{79D23BD5-5E13-4F82-B059-205FAC320138}" type="presParOf" srcId="{D1E825A8-3A06-2841-BC31-E43545CA44BD}" destId="{83D82030-DDB6-E04C-868F-E7F982EB7C0A}" srcOrd="0" destOrd="0" presId="urn:microsoft.com/office/officeart/2005/8/layout/orgChart1"/>
    <dgm:cxn modelId="{9105467B-1B9A-416F-95E8-EA676C60F325}" type="presParOf" srcId="{83D82030-DDB6-E04C-868F-E7F982EB7C0A}" destId="{3A864876-B5D0-E84A-8BA9-9EF33185E68B}" srcOrd="0" destOrd="0" presId="urn:microsoft.com/office/officeart/2005/8/layout/orgChart1"/>
    <dgm:cxn modelId="{27C31E5F-CBF8-4B60-B871-DD5090B7C1CE}" type="presParOf" srcId="{83D82030-DDB6-E04C-868F-E7F982EB7C0A}" destId="{C1B21C00-EF3A-E14B-AC41-04B6B4F06615}" srcOrd="1" destOrd="0" presId="urn:microsoft.com/office/officeart/2005/8/layout/orgChart1"/>
    <dgm:cxn modelId="{3CA65388-563A-4E49-8C6D-70B5EF2811B6}" type="presParOf" srcId="{D1E825A8-3A06-2841-BC31-E43545CA44BD}" destId="{4335A6A5-B3BA-084F-A3B6-8EB4140922B5}" srcOrd="1" destOrd="0" presId="urn:microsoft.com/office/officeart/2005/8/layout/orgChart1"/>
    <dgm:cxn modelId="{BB4A9379-6417-441D-B1AF-7C8973A1982C}" type="presParOf" srcId="{D1E825A8-3A06-2841-BC31-E43545CA44BD}" destId="{C3A3852E-8873-854C-A75E-F54CBB8C7D53}" srcOrd="2" destOrd="0" presId="urn:microsoft.com/office/officeart/2005/8/layout/orgChart1"/>
    <dgm:cxn modelId="{EF7C9D6B-A3F4-4D67-B456-92EA1CC7E3A3}" type="presParOf" srcId="{C7855550-4995-294E-B684-F872541FE568}" destId="{5067CB71-20A6-E34A-BDA5-0EF7FEA5EDC9}" srcOrd="2" destOrd="0" presId="urn:microsoft.com/office/officeart/2005/8/layout/orgChart1"/>
    <dgm:cxn modelId="{D30F8227-BCBF-46AF-98F4-164EA81A20DD}" type="presParOf" srcId="{9B904424-ED36-F142-B054-6A95FE49641C}" destId="{B2FFAA5B-4226-AA4A-B708-0167FDF742BC}" srcOrd="2" destOrd="0" presId="urn:microsoft.com/office/officeart/2005/8/layout/orgChart1"/>
    <dgm:cxn modelId="{C3E17A3E-559E-4EE0-B0D9-21BBA378F379}" type="presParOf" srcId="{8A320AD4-66AB-7748-BE9A-F8213D04A870}" destId="{D488414E-24C3-1A4F-AD9F-900B82CCA9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355D8-7B66-7543-A975-C7F771DD413A}">
      <dsp:nvSpPr>
        <dsp:cNvPr id="0" name=""/>
        <dsp:cNvSpPr/>
      </dsp:nvSpPr>
      <dsp:spPr>
        <a:xfrm>
          <a:off x="6623700" y="2300512"/>
          <a:ext cx="168335" cy="1313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932"/>
              </a:lnTo>
              <a:lnTo>
                <a:pt x="116657" y="90993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D1055-4B4D-334B-8AE5-720E57186298}">
      <dsp:nvSpPr>
        <dsp:cNvPr id="0" name=""/>
        <dsp:cNvSpPr/>
      </dsp:nvSpPr>
      <dsp:spPr>
        <a:xfrm>
          <a:off x="6623700" y="2300512"/>
          <a:ext cx="168335" cy="516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51"/>
              </a:lnTo>
              <a:lnTo>
                <a:pt x="116657" y="35775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012AB-EAD7-2B44-B5D7-E5C48E09E5CC}">
      <dsp:nvSpPr>
        <dsp:cNvPr id="0" name=""/>
        <dsp:cNvSpPr/>
      </dsp:nvSpPr>
      <dsp:spPr>
        <a:xfrm>
          <a:off x="5714689" y="1503724"/>
          <a:ext cx="1357905" cy="235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60"/>
              </a:lnTo>
              <a:lnTo>
                <a:pt x="941041" y="81660"/>
              </a:lnTo>
              <a:lnTo>
                <a:pt x="941041" y="16332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0380A-890D-F741-A8E3-6A0FE208E10A}">
      <dsp:nvSpPr>
        <dsp:cNvPr id="0" name=""/>
        <dsp:cNvSpPr/>
      </dsp:nvSpPr>
      <dsp:spPr>
        <a:xfrm>
          <a:off x="5265794" y="2300512"/>
          <a:ext cx="168335" cy="516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51"/>
              </a:lnTo>
              <a:lnTo>
                <a:pt x="116657" y="35775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16631-5897-A148-A65B-28895136A93D}">
      <dsp:nvSpPr>
        <dsp:cNvPr id="0" name=""/>
        <dsp:cNvSpPr/>
      </dsp:nvSpPr>
      <dsp:spPr>
        <a:xfrm>
          <a:off x="5668969" y="1503724"/>
          <a:ext cx="91440" cy="2356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32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7C913-93D5-5E4E-8BA8-227590E2E166}">
      <dsp:nvSpPr>
        <dsp:cNvPr id="0" name=""/>
        <dsp:cNvSpPr/>
      </dsp:nvSpPr>
      <dsp:spPr>
        <a:xfrm>
          <a:off x="3907888" y="2300512"/>
          <a:ext cx="168335" cy="2109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113"/>
              </a:lnTo>
              <a:lnTo>
                <a:pt x="116657" y="1462113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C78BA-351F-0244-8460-B4B8C58F6E94}">
      <dsp:nvSpPr>
        <dsp:cNvPr id="0" name=""/>
        <dsp:cNvSpPr/>
      </dsp:nvSpPr>
      <dsp:spPr>
        <a:xfrm>
          <a:off x="3907888" y="2300512"/>
          <a:ext cx="168335" cy="1313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932"/>
              </a:lnTo>
              <a:lnTo>
                <a:pt x="116657" y="90993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A12D2-A91E-FC4B-8037-7241D109E249}">
      <dsp:nvSpPr>
        <dsp:cNvPr id="0" name=""/>
        <dsp:cNvSpPr/>
      </dsp:nvSpPr>
      <dsp:spPr>
        <a:xfrm>
          <a:off x="3907888" y="2300512"/>
          <a:ext cx="168335" cy="516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51"/>
              </a:lnTo>
              <a:lnTo>
                <a:pt x="116657" y="35775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9A2DB-C734-2944-A792-3EBF108F473E}">
      <dsp:nvSpPr>
        <dsp:cNvPr id="0" name=""/>
        <dsp:cNvSpPr/>
      </dsp:nvSpPr>
      <dsp:spPr>
        <a:xfrm>
          <a:off x="4356783" y="1503724"/>
          <a:ext cx="1357905" cy="235669"/>
        </a:xfrm>
        <a:custGeom>
          <a:avLst/>
          <a:gdLst/>
          <a:ahLst/>
          <a:cxnLst/>
          <a:rect l="0" t="0" r="0" b="0"/>
          <a:pathLst>
            <a:path>
              <a:moveTo>
                <a:pt x="941041" y="0"/>
              </a:moveTo>
              <a:lnTo>
                <a:pt x="941041" y="81660"/>
              </a:lnTo>
              <a:lnTo>
                <a:pt x="0" y="81660"/>
              </a:lnTo>
              <a:lnTo>
                <a:pt x="0" y="16332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AE6FB-AB3C-4A42-A1D5-155F1B339CC5}">
      <dsp:nvSpPr>
        <dsp:cNvPr id="0" name=""/>
        <dsp:cNvSpPr/>
      </dsp:nvSpPr>
      <dsp:spPr>
        <a:xfrm>
          <a:off x="3917708" y="706936"/>
          <a:ext cx="1796980" cy="235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60"/>
              </a:lnTo>
              <a:lnTo>
                <a:pt x="1245324" y="81660"/>
              </a:lnTo>
              <a:lnTo>
                <a:pt x="1245324" y="163321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6B9C3-E261-824C-BA49-35D696F22A1D}">
      <dsp:nvSpPr>
        <dsp:cNvPr id="0" name=""/>
        <dsp:cNvSpPr/>
      </dsp:nvSpPr>
      <dsp:spPr>
        <a:xfrm>
          <a:off x="2549982" y="2300512"/>
          <a:ext cx="168335" cy="516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51"/>
              </a:lnTo>
              <a:lnTo>
                <a:pt x="116657" y="35775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8F2A0-D0B0-A642-AE2C-843FAB0C7688}">
      <dsp:nvSpPr>
        <dsp:cNvPr id="0" name=""/>
        <dsp:cNvSpPr/>
      </dsp:nvSpPr>
      <dsp:spPr>
        <a:xfrm>
          <a:off x="2120727" y="1503724"/>
          <a:ext cx="878149" cy="235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60"/>
              </a:lnTo>
              <a:lnTo>
                <a:pt x="608565" y="81660"/>
              </a:lnTo>
              <a:lnTo>
                <a:pt x="608565" y="16332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62B7D-8BB5-9845-8602-B7A2C71D20E2}">
      <dsp:nvSpPr>
        <dsp:cNvPr id="0" name=""/>
        <dsp:cNvSpPr/>
      </dsp:nvSpPr>
      <dsp:spPr>
        <a:xfrm>
          <a:off x="1472636" y="3097299"/>
          <a:ext cx="168335" cy="1313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932"/>
              </a:lnTo>
              <a:lnTo>
                <a:pt x="116657" y="90993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13A09-B99E-2C44-BB77-C66BFB343231}">
      <dsp:nvSpPr>
        <dsp:cNvPr id="0" name=""/>
        <dsp:cNvSpPr/>
      </dsp:nvSpPr>
      <dsp:spPr>
        <a:xfrm>
          <a:off x="1472636" y="3097299"/>
          <a:ext cx="168335" cy="516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51"/>
              </a:lnTo>
              <a:lnTo>
                <a:pt x="116657" y="35775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A5F57-F825-4B43-82F3-1D4E77AEB01F}">
      <dsp:nvSpPr>
        <dsp:cNvPr id="0" name=""/>
        <dsp:cNvSpPr/>
      </dsp:nvSpPr>
      <dsp:spPr>
        <a:xfrm>
          <a:off x="1242577" y="2300512"/>
          <a:ext cx="678952" cy="235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60"/>
              </a:lnTo>
              <a:lnTo>
                <a:pt x="470520" y="81660"/>
              </a:lnTo>
              <a:lnTo>
                <a:pt x="470520" y="16332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D77C-DD85-C748-9B6F-D57CE3720ACC}">
      <dsp:nvSpPr>
        <dsp:cNvPr id="0" name=""/>
        <dsp:cNvSpPr/>
      </dsp:nvSpPr>
      <dsp:spPr>
        <a:xfrm>
          <a:off x="114730" y="3097299"/>
          <a:ext cx="168335" cy="1313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932"/>
              </a:lnTo>
              <a:lnTo>
                <a:pt x="116657" y="90993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51B81-6BCB-9D47-A7BF-B08EB31E7000}">
      <dsp:nvSpPr>
        <dsp:cNvPr id="0" name=""/>
        <dsp:cNvSpPr/>
      </dsp:nvSpPr>
      <dsp:spPr>
        <a:xfrm>
          <a:off x="114730" y="3097299"/>
          <a:ext cx="168335" cy="516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51"/>
              </a:lnTo>
              <a:lnTo>
                <a:pt x="116657" y="35775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87673-ACF6-624D-B81A-10DDC76F84B6}">
      <dsp:nvSpPr>
        <dsp:cNvPr id="0" name=""/>
        <dsp:cNvSpPr/>
      </dsp:nvSpPr>
      <dsp:spPr>
        <a:xfrm>
          <a:off x="563624" y="2300512"/>
          <a:ext cx="678952" cy="235669"/>
        </a:xfrm>
        <a:custGeom>
          <a:avLst/>
          <a:gdLst/>
          <a:ahLst/>
          <a:cxnLst/>
          <a:rect l="0" t="0" r="0" b="0"/>
          <a:pathLst>
            <a:path>
              <a:moveTo>
                <a:pt x="470520" y="0"/>
              </a:moveTo>
              <a:lnTo>
                <a:pt x="470520" y="81660"/>
              </a:lnTo>
              <a:lnTo>
                <a:pt x="0" y="81660"/>
              </a:lnTo>
              <a:lnTo>
                <a:pt x="0" y="16332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8C172-E9B5-324A-9B32-72B626920C35}">
      <dsp:nvSpPr>
        <dsp:cNvPr id="0" name=""/>
        <dsp:cNvSpPr/>
      </dsp:nvSpPr>
      <dsp:spPr>
        <a:xfrm>
          <a:off x="1242577" y="1503724"/>
          <a:ext cx="878149" cy="235669"/>
        </a:xfrm>
        <a:custGeom>
          <a:avLst/>
          <a:gdLst/>
          <a:ahLst/>
          <a:cxnLst/>
          <a:rect l="0" t="0" r="0" b="0"/>
          <a:pathLst>
            <a:path>
              <a:moveTo>
                <a:pt x="608565" y="0"/>
              </a:moveTo>
              <a:lnTo>
                <a:pt x="608565" y="81660"/>
              </a:lnTo>
              <a:lnTo>
                <a:pt x="0" y="81660"/>
              </a:lnTo>
              <a:lnTo>
                <a:pt x="0" y="163321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CC303-E9A7-3041-9286-37A1895CDB2F}">
      <dsp:nvSpPr>
        <dsp:cNvPr id="0" name=""/>
        <dsp:cNvSpPr/>
      </dsp:nvSpPr>
      <dsp:spPr>
        <a:xfrm>
          <a:off x="2120727" y="706936"/>
          <a:ext cx="1796980" cy="235669"/>
        </a:xfrm>
        <a:custGeom>
          <a:avLst/>
          <a:gdLst/>
          <a:ahLst/>
          <a:cxnLst/>
          <a:rect l="0" t="0" r="0" b="0"/>
          <a:pathLst>
            <a:path>
              <a:moveTo>
                <a:pt x="1245324" y="0"/>
              </a:moveTo>
              <a:lnTo>
                <a:pt x="1245324" y="81660"/>
              </a:lnTo>
              <a:lnTo>
                <a:pt x="0" y="81660"/>
              </a:lnTo>
              <a:lnTo>
                <a:pt x="0" y="163321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DCB06-35FC-4746-A86A-CC9697F98B5B}">
      <dsp:nvSpPr>
        <dsp:cNvPr id="0" name=""/>
        <dsp:cNvSpPr/>
      </dsp:nvSpPr>
      <dsp:spPr>
        <a:xfrm>
          <a:off x="3356590" y="145818"/>
          <a:ext cx="1122236" cy="56111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Analysis opportunities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3356590" y="145818"/>
        <a:ext cx="1122236" cy="561118"/>
      </dsp:txXfrm>
    </dsp:sp>
    <dsp:sp modelId="{37E2EEA9-658B-B14C-A8E1-B733985FDDFE}">
      <dsp:nvSpPr>
        <dsp:cNvPr id="0" name=""/>
        <dsp:cNvSpPr/>
      </dsp:nvSpPr>
      <dsp:spPr>
        <a:xfrm>
          <a:off x="1559609" y="942606"/>
          <a:ext cx="1122236" cy="56111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Continuous analysis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559609" y="942606"/>
        <a:ext cx="1122236" cy="561118"/>
      </dsp:txXfrm>
    </dsp:sp>
    <dsp:sp modelId="{C89536E3-F9E0-8E4F-BBDB-6682CBC85182}">
      <dsp:nvSpPr>
        <dsp:cNvPr id="0" name=""/>
        <dsp:cNvSpPr/>
      </dsp:nvSpPr>
      <dsp:spPr>
        <a:xfrm>
          <a:off x="681459" y="1739394"/>
          <a:ext cx="1122236" cy="561118"/>
        </a:xfrm>
        <a:prstGeom prst="rect">
          <a:avLst/>
        </a:prstGeom>
        <a:gradFill flip="none"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Watch points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681459" y="1739394"/>
        <a:ext cx="1122236" cy="561118"/>
      </dsp:txXfrm>
    </dsp:sp>
    <dsp:sp modelId="{B7135BF8-2305-DB4D-9308-D4FB08DB29F6}">
      <dsp:nvSpPr>
        <dsp:cNvPr id="0" name=""/>
        <dsp:cNvSpPr/>
      </dsp:nvSpPr>
      <dsp:spPr>
        <a:xfrm>
          <a:off x="2506" y="2536181"/>
          <a:ext cx="1122236" cy="561118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Local invariants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2506" y="2536181"/>
        <a:ext cx="1122236" cy="561118"/>
      </dsp:txXfrm>
    </dsp:sp>
    <dsp:sp modelId="{44FAE400-16C2-CA4D-A584-9284099E8BE9}">
      <dsp:nvSpPr>
        <dsp:cNvPr id="0" name=""/>
        <dsp:cNvSpPr/>
      </dsp:nvSpPr>
      <dsp:spPr>
        <a:xfrm>
          <a:off x="283065" y="3332969"/>
          <a:ext cx="1122236" cy="561118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Invariant deduction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283065" y="3332969"/>
        <a:ext cx="1122236" cy="561118"/>
      </dsp:txXfrm>
    </dsp:sp>
    <dsp:sp modelId="{16536D0B-6A15-C145-9810-8DA159A8BBBB}">
      <dsp:nvSpPr>
        <dsp:cNvPr id="0" name=""/>
        <dsp:cNvSpPr/>
      </dsp:nvSpPr>
      <dsp:spPr>
        <a:xfrm>
          <a:off x="283065" y="4129757"/>
          <a:ext cx="1122236" cy="561118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Predefined condition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283065" y="4129757"/>
        <a:ext cx="1122236" cy="561118"/>
      </dsp:txXfrm>
    </dsp:sp>
    <dsp:sp modelId="{270071A2-FA1A-C04D-BFA7-F47D1CD70EDC}">
      <dsp:nvSpPr>
        <dsp:cNvPr id="0" name=""/>
        <dsp:cNvSpPr/>
      </dsp:nvSpPr>
      <dsp:spPr>
        <a:xfrm>
          <a:off x="1360412" y="2536181"/>
          <a:ext cx="1122236" cy="561118"/>
        </a:xfrm>
        <a:prstGeom prst="rect">
          <a:avLst/>
        </a:prstGeom>
        <a:gradFill rotWithShape="0">
          <a:gsLst>
            <a:gs pos="0">
              <a:srgbClr val="C0504D">
                <a:lumMod val="75000"/>
              </a:srgbClr>
            </a:gs>
            <a:gs pos="100000">
              <a:srgbClr val="C0504D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Global invariants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360412" y="2536181"/>
        <a:ext cx="1122236" cy="561118"/>
      </dsp:txXfrm>
    </dsp:sp>
    <dsp:sp modelId="{F7E535EA-FD34-6446-9A27-E5720B814D42}">
      <dsp:nvSpPr>
        <dsp:cNvPr id="0" name=""/>
        <dsp:cNvSpPr/>
      </dsp:nvSpPr>
      <dsp:spPr>
        <a:xfrm>
          <a:off x="1640971" y="3332969"/>
          <a:ext cx="1122236" cy="561118"/>
        </a:xfrm>
        <a:prstGeom prst="rect">
          <a:avLst/>
        </a:prstGeom>
        <a:gradFill rotWithShape="0">
          <a:gsLst>
            <a:gs pos="0">
              <a:srgbClr val="C0504D">
                <a:lumMod val="75000"/>
              </a:srgbClr>
            </a:gs>
            <a:gs pos="100000">
              <a:srgbClr val="C0504D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Invariant deduction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640971" y="3332969"/>
        <a:ext cx="1122236" cy="561118"/>
      </dsp:txXfrm>
    </dsp:sp>
    <dsp:sp modelId="{F16341B5-847C-3342-A6B4-6600C8FE36FC}">
      <dsp:nvSpPr>
        <dsp:cNvPr id="0" name=""/>
        <dsp:cNvSpPr/>
      </dsp:nvSpPr>
      <dsp:spPr>
        <a:xfrm>
          <a:off x="1640971" y="4129757"/>
          <a:ext cx="1122236" cy="561118"/>
        </a:xfrm>
        <a:prstGeom prst="rect">
          <a:avLst/>
        </a:prstGeom>
        <a:gradFill rotWithShape="0">
          <a:gsLst>
            <a:gs pos="0">
              <a:srgbClr val="C0504D">
                <a:lumMod val="75000"/>
              </a:srgbClr>
            </a:gs>
            <a:gs pos="100000">
              <a:srgbClr val="C0504D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Predefined condition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640971" y="4129757"/>
        <a:ext cx="1122236" cy="561118"/>
      </dsp:txXfrm>
    </dsp:sp>
    <dsp:sp modelId="{C701B468-48E8-2946-8232-2342EB8C551B}">
      <dsp:nvSpPr>
        <dsp:cNvPr id="0" name=""/>
        <dsp:cNvSpPr/>
      </dsp:nvSpPr>
      <dsp:spPr>
        <a:xfrm>
          <a:off x="2437759" y="1739394"/>
          <a:ext cx="1122236" cy="561118"/>
        </a:xfrm>
        <a:prstGeom prst="rect">
          <a:avLst/>
        </a:prstGeom>
        <a:gradFill flip="none"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Data exposure</a:t>
          </a:r>
        </a:p>
      </dsp:txBody>
      <dsp:txXfrm>
        <a:off x="2437759" y="1739394"/>
        <a:ext cx="1122236" cy="561118"/>
      </dsp:txXfrm>
    </dsp:sp>
    <dsp:sp modelId="{E05DE9D2-C726-F94E-8536-4AB6AEA94715}">
      <dsp:nvSpPr>
        <dsp:cNvPr id="0" name=""/>
        <dsp:cNvSpPr/>
      </dsp:nvSpPr>
      <dsp:spPr>
        <a:xfrm>
          <a:off x="2718318" y="2536181"/>
          <a:ext cx="1122236" cy="561118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Change points</a:t>
          </a:r>
        </a:p>
      </dsp:txBody>
      <dsp:txXfrm>
        <a:off x="2718318" y="2536181"/>
        <a:ext cx="1122236" cy="561118"/>
      </dsp:txXfrm>
    </dsp:sp>
    <dsp:sp modelId="{D6A62A75-4692-6E4E-8F13-AC391B948CE8}">
      <dsp:nvSpPr>
        <dsp:cNvPr id="0" name=""/>
        <dsp:cNvSpPr/>
      </dsp:nvSpPr>
      <dsp:spPr>
        <a:xfrm>
          <a:off x="5153571" y="942606"/>
          <a:ext cx="1122236" cy="56111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Post-gather analysis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5153571" y="942606"/>
        <a:ext cx="1122236" cy="561118"/>
      </dsp:txXfrm>
    </dsp:sp>
    <dsp:sp modelId="{9EDB99A0-B10D-D04A-BAD1-5669C6FFCA5F}">
      <dsp:nvSpPr>
        <dsp:cNvPr id="0" name=""/>
        <dsp:cNvSpPr/>
      </dsp:nvSpPr>
      <dsp:spPr>
        <a:xfrm>
          <a:off x="3795665" y="1739394"/>
          <a:ext cx="1122236" cy="561118"/>
        </a:xfrm>
        <a:prstGeom prst="rect">
          <a:avLst/>
        </a:prstGeom>
        <a:gradFill flip="none"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Process grouping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3795665" y="1739394"/>
        <a:ext cx="1122236" cy="561118"/>
      </dsp:txXfrm>
    </dsp:sp>
    <dsp:sp modelId="{24A53AC0-A30D-D242-B13F-FE584D19ED60}">
      <dsp:nvSpPr>
        <dsp:cNvPr id="0" name=""/>
        <dsp:cNvSpPr/>
      </dsp:nvSpPr>
      <dsp:spPr>
        <a:xfrm>
          <a:off x="4076224" y="2536181"/>
          <a:ext cx="1122236" cy="561118"/>
        </a:xfrm>
        <a:prstGeom prst="rect">
          <a:avLst/>
        </a:prstGeom>
        <a:gradFill rotWithShape="0">
          <a:gsLst>
            <a:gs pos="0">
              <a:srgbClr val="F79646">
                <a:lumMod val="75000"/>
              </a:srgbClr>
            </a:gs>
            <a:gs pos="100000">
              <a:srgbClr val="F79646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Clustering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4076224" y="2536181"/>
        <a:ext cx="1122236" cy="561118"/>
      </dsp:txXfrm>
    </dsp:sp>
    <dsp:sp modelId="{7C12E1CA-8468-E646-B60D-C92814747310}">
      <dsp:nvSpPr>
        <dsp:cNvPr id="0" name=""/>
        <dsp:cNvSpPr/>
      </dsp:nvSpPr>
      <dsp:spPr>
        <a:xfrm>
          <a:off x="4076224" y="3332969"/>
          <a:ext cx="1122236" cy="561118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Buckets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4076224" y="3332969"/>
        <a:ext cx="1122236" cy="561118"/>
      </dsp:txXfrm>
    </dsp:sp>
    <dsp:sp modelId="{1C2C0D14-DCE7-B648-8EB8-7735707B0320}">
      <dsp:nvSpPr>
        <dsp:cNvPr id="0" name=""/>
        <dsp:cNvSpPr/>
      </dsp:nvSpPr>
      <dsp:spPr>
        <a:xfrm>
          <a:off x="4076224" y="4129757"/>
          <a:ext cx="1122236" cy="561118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Feature comparison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4076224" y="4129757"/>
        <a:ext cx="1122236" cy="561118"/>
      </dsp:txXfrm>
    </dsp:sp>
    <dsp:sp modelId="{110609EA-4E79-9F4A-AD2D-6410411780AE}">
      <dsp:nvSpPr>
        <dsp:cNvPr id="0" name=""/>
        <dsp:cNvSpPr/>
      </dsp:nvSpPr>
      <dsp:spPr>
        <a:xfrm>
          <a:off x="5153571" y="1739394"/>
          <a:ext cx="1122236" cy="56111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Data exposure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5153571" y="1739394"/>
        <a:ext cx="1122236" cy="561118"/>
      </dsp:txXfrm>
    </dsp:sp>
    <dsp:sp modelId="{6A2AD97B-B86B-6D43-B47C-CD415E3ACBDF}">
      <dsp:nvSpPr>
        <dsp:cNvPr id="0" name=""/>
        <dsp:cNvSpPr/>
      </dsp:nvSpPr>
      <dsp:spPr>
        <a:xfrm>
          <a:off x="5434130" y="2536181"/>
          <a:ext cx="1122236" cy="561118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Feature extraction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5434130" y="2536181"/>
        <a:ext cx="1122236" cy="561118"/>
      </dsp:txXfrm>
    </dsp:sp>
    <dsp:sp modelId="{B2354CB3-7932-E24E-962E-87F0636D580C}">
      <dsp:nvSpPr>
        <dsp:cNvPr id="0" name=""/>
        <dsp:cNvSpPr/>
      </dsp:nvSpPr>
      <dsp:spPr>
        <a:xfrm>
          <a:off x="6511477" y="1739394"/>
          <a:ext cx="1122236" cy="56111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Invariant checking</a:t>
          </a:r>
        </a:p>
      </dsp:txBody>
      <dsp:txXfrm>
        <a:off x="6511477" y="1739394"/>
        <a:ext cx="1122236" cy="561118"/>
      </dsp:txXfrm>
    </dsp:sp>
    <dsp:sp modelId="{C514B09B-1C7F-9648-92E5-7325A81C4BDF}">
      <dsp:nvSpPr>
        <dsp:cNvPr id="0" name=""/>
        <dsp:cNvSpPr/>
      </dsp:nvSpPr>
      <dsp:spPr>
        <a:xfrm>
          <a:off x="6792036" y="2536181"/>
          <a:ext cx="1122236" cy="561118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Predefined global invariant</a:t>
          </a:r>
        </a:p>
      </dsp:txBody>
      <dsp:txXfrm>
        <a:off x="6792036" y="2536181"/>
        <a:ext cx="1122236" cy="561118"/>
      </dsp:txXfrm>
    </dsp:sp>
    <dsp:sp modelId="{3A864876-B5D0-E84A-8BA9-9EF33185E68B}">
      <dsp:nvSpPr>
        <dsp:cNvPr id="0" name=""/>
        <dsp:cNvSpPr/>
      </dsp:nvSpPr>
      <dsp:spPr>
        <a:xfrm>
          <a:off x="6792036" y="3332969"/>
          <a:ext cx="1122236" cy="561118"/>
        </a:xfrm>
        <a:prstGeom prst="rect">
          <a:avLst/>
        </a:prstGeom>
        <a:gradFill rotWithShape="0">
          <a:gsLst>
            <a:gs pos="0">
              <a:srgbClr val="9BBB59">
                <a:lumMod val="75000"/>
              </a:srgbClr>
            </a:gs>
            <a:gs pos="100000">
              <a:srgbClr val="9BBB59">
                <a:lumMod val="60000"/>
                <a:lumOff val="4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Predefined </a:t>
          </a:r>
          <a:r>
            <a:rPr lang="en-US" sz="1300" kern="120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local invariant</a:t>
          </a:r>
          <a:endParaRPr lang="en-US" sz="1300" kern="1200" dirty="0" smtClean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6792036" y="3332969"/>
        <a:ext cx="1122236" cy="561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1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8/2/2015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8/2/2015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3" tIns="46657" rIns="93313" bIns="4665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8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Flyt tree lidt længere væk</a:t>
            </a:r>
          </a:p>
        </p:txBody>
      </p:sp>
    </p:spTree>
    <p:extLst>
      <p:ext uri="{BB962C8B-B14F-4D97-AF65-F5344CB8AC3E}">
        <p14:creationId xmlns:p14="http://schemas.microsoft.com/office/powerpoint/2010/main" val="982990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	I have been mentioning probes very briefly, but want you to get an idea about what they can express, before explaining the bits and pieces</a:t>
            </a:r>
          </a:p>
          <a:p>
            <a:r>
              <a:rPr lang="en-US" dirty="0"/>
              <a:t>•	To represent a more general concept than a breakpoint and ideally wanted to merge different debugging mechanisms into one abstract one</a:t>
            </a:r>
          </a:p>
          <a:p>
            <a:r>
              <a:rPr lang="en-US" dirty="0"/>
              <a:t>•	A probe is our instrumentation point abstraction, made of 4 components</a:t>
            </a:r>
          </a:p>
          <a:p>
            <a:r>
              <a:rPr lang="en-US" dirty="0"/>
              <a:t>•	Events, Conditions or predicates, Domain or process grouping and synchronization and Actions</a:t>
            </a:r>
          </a:p>
          <a:p>
            <a:r>
              <a:rPr lang="en-US" dirty="0"/>
              <a:t>•	As a single probe represents one instrumentation step, multiple linked probes then represents the multiple steps that a typical debugging session consists of.</a:t>
            </a:r>
          </a:p>
          <a:p>
            <a:r>
              <a:rPr lang="en-US" dirty="0"/>
              <a:t>•	I will use the next couple of slides, going trough these components</a:t>
            </a:r>
          </a:p>
          <a:p>
            <a:r>
              <a:rPr lang="en-US" dirty="0"/>
              <a:t>•	For tool writes, this would be where you, hopefully, could see potential possible extensions and for developers, be where you could identify possible requirements or needs, to useful. </a:t>
            </a:r>
          </a:p>
          <a:p>
            <a:r>
              <a:rPr lang="en-US" dirty="0"/>
              <a:t>•	I mentioned, that questions can come underway - but I would like to keep the feed-back to after I have gone through my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1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84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4177995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Vær tydeligt med hvad vi har gjort. Tilpasset modellen til Cab for at se hvordan det skalerer.</a:t>
            </a:r>
          </a:p>
        </p:txBody>
      </p:sp>
    </p:spTree>
    <p:extLst>
      <p:ext uri="{BB962C8B-B14F-4D97-AF65-F5344CB8AC3E}">
        <p14:creationId xmlns:p14="http://schemas.microsoft.com/office/powerpoint/2010/main" val="2204877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N / 2 processes N / 4</a:t>
            </a:r>
          </a:p>
          <a:p>
            <a:pPr lvl="0">
              <a:defRPr sz="1800"/>
            </a:pPr>
            <a:r>
              <a:rPr sz="2200"/>
              <a:t>Logarithmic scalability achieved</a:t>
            </a:r>
          </a:p>
          <a:p>
            <a:pPr lvl="0">
              <a:defRPr sz="1800"/>
            </a:pPr>
            <a:r>
              <a:rPr sz="2200"/>
              <a:t>Skifte til Probe tree execution time -&gt; Probe tree overhead [ms]</a:t>
            </a:r>
          </a:p>
          <a:p>
            <a:pPr lvl="0">
              <a:defRPr sz="1800"/>
            </a:pPr>
            <a:r>
              <a:rPr sz="2200"/>
              <a:t>Hvad koster det at bruge debuggeren/</a:t>
            </a:r>
          </a:p>
        </p:txBody>
      </p:sp>
    </p:spTree>
    <p:extLst>
      <p:ext uri="{BB962C8B-B14F-4D97-AF65-F5344CB8AC3E}">
        <p14:creationId xmlns:p14="http://schemas.microsoft.com/office/powerpoint/2010/main" val="50884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Change figure to look more like before</a:t>
            </a:r>
          </a:p>
          <a:p>
            <a:pPr lvl="0">
              <a:defRPr sz="1800"/>
            </a:pPr>
            <a:r>
              <a:rPr sz="2200"/>
              <a:t>Skifte til Probe tree execution time -&gt; Probe tree overhead [ms]</a:t>
            </a:r>
          </a:p>
        </p:txBody>
      </p:sp>
    </p:spTree>
    <p:extLst>
      <p:ext uri="{BB962C8B-B14F-4D97-AF65-F5344CB8AC3E}">
        <p14:creationId xmlns:p14="http://schemas.microsoft.com/office/powerpoint/2010/main" val="262804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17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LLNL-PRES-675541</a:t>
            </a:r>
            <a:endParaRPr lang="en-US" sz="1000" kern="1200" dirty="0" smtClean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32138" y="6350000"/>
            <a:ext cx="4073525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Body Level One</a:t>
            </a:r>
          </a:p>
          <a:p>
            <a:pPr lvl="1">
              <a:defRPr sz="1800"/>
            </a:pPr>
            <a:r>
              <a:rPr sz="2531"/>
              <a:t>Body Level Two</a:t>
            </a:r>
          </a:p>
          <a:p>
            <a:pPr lvl="2">
              <a:defRPr sz="1800"/>
            </a:pPr>
            <a:r>
              <a:rPr sz="2531"/>
              <a:t>Body Level Three</a:t>
            </a:r>
          </a:p>
          <a:p>
            <a:pPr lvl="3">
              <a:defRPr sz="1800"/>
            </a:pPr>
            <a:r>
              <a:rPr sz="2531"/>
              <a:t>Body Level Four</a:t>
            </a:r>
          </a:p>
          <a:p>
            <a:pPr lvl="4">
              <a:defRPr sz="1800"/>
            </a:pPr>
            <a:r>
              <a:rPr sz="2531"/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8884896" y="6590109"/>
            <a:ext cx="259105" cy="26789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861778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780862" y="6591164"/>
            <a:ext cx="799258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+mn-lt"/>
                <a:cs typeface="Arial"/>
              </a:rPr>
              <a:t>LLNL-PRES-675541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  <p:sldLayoutId id="2147483721" r:id="rId12"/>
    <p:sldLayoutId id="214748372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780862" y="6591164"/>
            <a:ext cx="799258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LLNL-PRES-558137</a:t>
            </a: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uting.llnl.gov/code/STAT/" TargetMode="External"/><Relationship Id="rId2" Type="http://schemas.openxmlformats.org/officeDocument/2006/relationships/hyperlink" Target="http://ieeexplore.ieee.org/xpl/articleDetails.jsp?arnumber=7161535&amp;refinements%3D4230380945%26filter%3DAND(p_IS_Number:7161257)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lee218@llnl.gov" TargetMode="External"/><Relationship Id="rId4" Type="http://schemas.openxmlformats.org/officeDocument/2006/relationships/hyperlink" Target="http://sc14.supercomputing.org/sites/all/themes/sc14/files/archive/tech_poster/tech_poster_pages/post237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C:\Users\lee218\Documents\Scalable Tools Project\STAT\Logos\RDlogo_100s_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764" y="4362101"/>
            <a:ext cx="11049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DySectAPI: A Scalable Prescriptive Parallel Debugging Model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8034525" cy="369888"/>
          </a:xfrm>
        </p:spPr>
        <p:txBody>
          <a:bodyPr/>
          <a:lstStyle/>
          <a:p>
            <a:pPr marL="0" lvl="0" indent="4763"/>
            <a:r>
              <a:rPr lang="en-US" b="1" dirty="0" smtClean="0">
                <a:cs typeface="Lucida Handwriting"/>
              </a:rPr>
              <a:t>Gregory L. Lee</a:t>
            </a:r>
            <a:r>
              <a:rPr lang="en-US" dirty="0" smtClean="0">
                <a:cs typeface="Lucida Handwriting"/>
              </a:rPr>
              <a:t>, Dong H. Ahn, Nicklas Jensen, Sven </a:t>
            </a:r>
            <a:r>
              <a:rPr lang="en-US" dirty="0" err="1" smtClean="0">
                <a:cs typeface="Lucida Handwriting"/>
              </a:rPr>
              <a:t>Karlson</a:t>
            </a:r>
            <a:r>
              <a:rPr lang="en-US" dirty="0" smtClean="0">
                <a:cs typeface="Lucida Handwriting"/>
              </a:rPr>
              <a:t>, Matt </a:t>
            </a:r>
            <a:r>
              <a:rPr lang="en-US" dirty="0" err="1" smtClean="0">
                <a:cs typeface="Lucida Handwriting"/>
              </a:rPr>
              <a:t>LeGendre</a:t>
            </a:r>
            <a:r>
              <a:rPr lang="en-US" dirty="0" smtClean="0">
                <a:cs typeface="Lucida Handwriting"/>
              </a:rPr>
              <a:t>, Jesper Nielsen, Niklas Nielsen, Martin Schulz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652275" y="2473144"/>
            <a:ext cx="8642926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cs typeface="Lucida Handwriting"/>
              </a:rPr>
              <a:t>Scalable Tools </a:t>
            </a:r>
            <a:r>
              <a:rPr lang="en-US" sz="1600" dirty="0" smtClean="0">
                <a:cs typeface="Lucida Handwriting"/>
              </a:rPr>
              <a:t>Workshop, </a:t>
            </a:r>
            <a:r>
              <a:rPr lang="en-US" sz="1600" dirty="0" smtClean="0">
                <a:latin typeface="Arial"/>
                <a:cs typeface="Lucida Handwriting"/>
              </a:rPr>
              <a:t>August 2015</a:t>
            </a:r>
          </a:p>
        </p:txBody>
      </p:sp>
      <p:pic>
        <p:nvPicPr>
          <p:cNvPr id="6" name="Picture 8" descr="C:\Users\lee218\Documents\Scalable Tools Project\STAT\STAT_SC09_Web2\STAT_files\unm_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814" y="5017503"/>
            <a:ext cx="1180227" cy="92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 descr="UW_logo_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6213" y="3669163"/>
            <a:ext cx="11842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tat-logo-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814" y="3653439"/>
            <a:ext cx="129857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upload.wikimedia.org/wikipedia/en/thumb/2/2a/Danmarks_Tekniske_Universitet_(logo).svg/707px-Danmarks_Tekniske_Universitet_(logo)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16" y="5017503"/>
            <a:ext cx="690668" cy="10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will help us capture many bugs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20732274"/>
              </p:ext>
            </p:extLst>
          </p:nvPr>
        </p:nvGraphicFramePr>
        <p:xfrm>
          <a:off x="457199" y="1263317"/>
          <a:ext cx="7916779" cy="483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3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Probe trees can vary in their scope</a:t>
            </a:r>
          </a:p>
          <a:p>
            <a:pPr lvl="1"/>
            <a:r>
              <a:rPr lang="en-US" dirty="0" smtClean="0"/>
              <a:t>Generic probe trees (MPI hang detector, crash handler, etc.)</a:t>
            </a:r>
          </a:p>
          <a:p>
            <a:pPr lvl="1"/>
            <a:r>
              <a:rPr lang="en-US" dirty="0" smtClean="0"/>
              <a:t>Template probe trees</a:t>
            </a:r>
          </a:p>
          <a:p>
            <a:pPr lvl="1"/>
            <a:r>
              <a:rPr lang="en-US" dirty="0" smtClean="0"/>
              <a:t>Application-specific probe trees</a:t>
            </a:r>
          </a:p>
          <a:p>
            <a:pPr lvl="1"/>
            <a:r>
              <a:rPr lang="en-US" dirty="0" smtClean="0"/>
              <a:t>Bug-specific probe </a:t>
            </a:r>
            <a:r>
              <a:rPr lang="en-US" dirty="0" smtClean="0"/>
              <a:t>trees</a:t>
            </a:r>
          </a:p>
          <a:p>
            <a:r>
              <a:rPr lang="en-US" dirty="0" smtClean="0"/>
              <a:t>Learn from STAT success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DySectAPI enables building a tool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DySectAPI enables debugging a wide range of bugs in HPC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information: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hlinkClick r:id="rId2"/>
              </a:rPr>
              <a:t>IPDPS 2015 paper</a:t>
            </a:r>
            <a:endParaRPr lang="en-US" dirty="0" smtClean="0">
              <a:solidFill>
                <a:srgbClr val="0000FF"/>
              </a:solidFill>
              <a:hlinkClick r:id="rId3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hlinkClick r:id="rId4"/>
              </a:rPr>
              <a:t>SC 14 Poster</a:t>
            </a:r>
            <a:endParaRPr lang="en-US" dirty="0" smtClean="0">
              <a:solidFill>
                <a:srgbClr val="0000FF"/>
              </a:solidFill>
              <a:hlinkClick r:id="rId3"/>
            </a:endParaRPr>
          </a:p>
          <a:p>
            <a:pPr lvl="1"/>
            <a:r>
              <a:rPr lang="en-US" dirty="0" smtClean="0"/>
              <a:t>Greg Lee </a:t>
            </a:r>
            <a:r>
              <a:rPr lang="en-US" dirty="0" smtClean="0">
                <a:solidFill>
                  <a:schemeClr val="accent1"/>
                </a:solidFill>
                <a:hlinkClick r:id="rId5"/>
              </a:rPr>
              <a:t>lee218@llnl.gov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buFont typeface="Times" pitchFamily="18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</a:t>
            </a:r>
            <a:r>
              <a:rPr lang="en-US" sz="6000" dirty="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Prescriptive debugging with </a:t>
            </a:r>
            <a:r>
              <a:rPr lang="en-US" dirty="0" err="1" smtClean="0"/>
              <a:t>DySectAPI</a:t>
            </a:r>
            <a:r>
              <a:rPr lang="en-US" dirty="0" smtClean="0"/>
              <a:t> via probe trees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5" y="1720291"/>
            <a:ext cx="83534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Experimental Setup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15</a:t>
            </a:fld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669727" y="1835051"/>
            <a:ext cx="6503505" cy="366924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Conducted on Cab at LLNL,1,296 nodes with 2 x Intel Xeon E5-2670 processors,</a:t>
            </a:r>
            <a:br>
              <a:rPr sz="2531"/>
            </a:br>
            <a:r>
              <a:rPr sz="2531"/>
              <a:t>16 cores per node</a:t>
            </a:r>
          </a:p>
          <a:p>
            <a:pPr lvl="0">
              <a:defRPr sz="1800"/>
            </a:pPr>
            <a:r>
              <a:rPr sz="2531"/>
              <a:t>Microbenchmark measuring overhead of two probe trees</a:t>
            </a:r>
          </a:p>
          <a:p>
            <a:pPr lvl="1">
              <a:defRPr sz="1800"/>
            </a:pPr>
            <a:r>
              <a:rPr sz="2531"/>
              <a:t>Filtering of processes in the deep tree</a:t>
            </a:r>
          </a:p>
        </p:txBody>
      </p:sp>
      <p:pic>
        <p:nvPicPr>
          <p:cNvPr id="14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3232" y="1543324"/>
            <a:ext cx="1569170" cy="425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sted-image.png"/>
          <p:cNvPicPr/>
          <p:nvPr/>
        </p:nvPicPr>
        <p:blipFill>
          <a:blip r:embed="rId4">
            <a:extLst/>
          </a:blip>
          <a:srcRect l="14930"/>
          <a:stretch>
            <a:fillRect/>
          </a:stretch>
        </p:blipFill>
        <p:spPr>
          <a:xfrm>
            <a:off x="669727" y="4881518"/>
            <a:ext cx="3569101" cy="12455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3750655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669727" y="1969653"/>
            <a:ext cx="7804547" cy="45754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2523" indent="-262523" defTabSz="345030">
              <a:spcBef>
                <a:spcPts val="0"/>
              </a:spcBef>
              <a:defRPr sz="1800"/>
            </a:pPr>
            <a:r>
              <a:rPr sz="2126" dirty="0"/>
              <a:t>We use an analytical run-time overhead model to predict scalability at large scale</a:t>
            </a:r>
          </a:p>
          <a:p>
            <a:pPr marL="262523" indent="-262523" defTabSz="345030">
              <a:spcBef>
                <a:spcPts val="0"/>
              </a:spcBef>
              <a:defRPr sz="1800"/>
            </a:pPr>
            <a:r>
              <a:rPr sz="2126" dirty="0"/>
              <a:t>Models overhead of probe installation and probe invocation</a:t>
            </a:r>
          </a:p>
          <a:p>
            <a:pPr marL="262523" indent="-262523" defTabSz="345030">
              <a:spcBef>
                <a:spcPts val="0"/>
              </a:spcBef>
              <a:defRPr sz="1800"/>
            </a:pPr>
            <a:r>
              <a:rPr sz="2126" dirty="0"/>
              <a:t>Costs obtained measuring DySectAPI on specific system</a:t>
            </a:r>
          </a:p>
          <a:p>
            <a:pPr marL="262523" indent="-262523" defTabSz="345030">
              <a:spcBef>
                <a:spcPts val="0"/>
              </a:spcBef>
              <a:defRPr sz="1800"/>
            </a:pPr>
            <a:r>
              <a:rPr sz="2126" dirty="0"/>
              <a:t>At large scale </a:t>
            </a:r>
            <a:r>
              <a:rPr sz="2126" i="1" dirty="0"/>
              <a:t>network</a:t>
            </a:r>
            <a:r>
              <a:rPr sz="2126" dirty="0"/>
              <a:t> cost </a:t>
            </a:r>
            <a:r>
              <a:rPr sz="2126" i="1" dirty="0"/>
              <a:t>dominates</a:t>
            </a:r>
            <a:r>
              <a:rPr sz="2126" b="1" dirty="0">
                <a:latin typeface="Helvetica"/>
                <a:ea typeface="Helvetica"/>
                <a:cs typeface="Helvetica"/>
                <a:sym typeface="Helvetica"/>
              </a:rPr>
              <a:t/>
            </a:r>
            <a:br>
              <a:rPr sz="2126" b="1" dirty="0">
                <a:latin typeface="Helvetica"/>
                <a:ea typeface="Helvetica"/>
                <a:cs typeface="Helvetica"/>
                <a:sym typeface="Helvetica"/>
              </a:rPr>
            </a:br>
            <a:r>
              <a:rPr sz="2126" b="1" dirty="0">
                <a:latin typeface="Helvetica"/>
                <a:ea typeface="Helvetica"/>
                <a:cs typeface="Helvetica"/>
                <a:sym typeface="Helvetica"/>
              </a:rPr>
              <a:t/>
            </a:r>
            <a:br>
              <a:rPr sz="2126" b="1" dirty="0">
                <a:latin typeface="Helvetica"/>
                <a:ea typeface="Helvetica"/>
                <a:cs typeface="Helvetica"/>
                <a:sym typeface="Helvetica"/>
              </a:rPr>
            </a:br>
            <a:endParaRPr sz="2126"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262523" indent="-262523" defTabSz="345030">
              <a:spcBef>
                <a:spcPts val="0"/>
              </a:spcBef>
              <a:defRPr sz="1800"/>
            </a:pPr>
            <a:r>
              <a:rPr sz="2126" dirty="0"/>
              <a:t>Compare modelled and empirical data</a:t>
            </a:r>
          </a:p>
          <a:p>
            <a:pPr marL="262523" indent="-262523" defTabSz="345030">
              <a:spcBef>
                <a:spcPts val="0"/>
              </a:spcBef>
              <a:defRPr sz="1800"/>
            </a:pPr>
            <a:r>
              <a:rPr sz="2126" dirty="0"/>
              <a:t>More details about the model in the paper</a:t>
            </a:r>
          </a:p>
        </p:txBody>
      </p:sp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3887">
              <a:defRPr sz="5119"/>
            </a:lvl1pPr>
          </a:lstStyle>
          <a:p>
            <a:pPr lvl="0">
              <a:defRPr sz="1800"/>
            </a:pPr>
            <a:r>
              <a:rPr sz="3599"/>
              <a:t>Evaluating Scalability using an Analytical Run-Time Overhead Model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16</a:t>
            </a:fld>
            <a:endParaRPr/>
          </a:p>
        </p:txBody>
      </p:sp>
      <p:pic>
        <p:nvPicPr>
          <p:cNvPr id="15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6450" y="4087718"/>
            <a:ext cx="5322094" cy="3393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30997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calability_experiment.pdf"/>
          <p:cNvPicPr/>
          <p:nvPr/>
        </p:nvPicPr>
        <p:blipFill>
          <a:blip r:embed="rId3">
            <a:extLst/>
          </a:blip>
          <a:srcRect b="221"/>
          <a:stretch>
            <a:fillRect/>
          </a:stretch>
        </p:blipFill>
        <p:spPr>
          <a:xfrm>
            <a:off x="336627" y="1233912"/>
            <a:ext cx="6482664" cy="387036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Results</a:t>
            </a:r>
          </a:p>
        </p:txBody>
      </p:sp>
      <p:pic>
        <p:nvPicPr>
          <p:cNvPr id="15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30169" y="1668604"/>
            <a:ext cx="1496805" cy="405657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17</a:t>
            </a:fld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669726" y="5002605"/>
            <a:ext cx="7804547" cy="1445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281275" indent="-281275" defTabSz="369675">
              <a:spcBef>
                <a:spcPts val="2601"/>
              </a:spcBef>
              <a:buSzPct val="75000"/>
              <a:buChar char="•"/>
              <a:defRPr sz="1800"/>
            </a:pPr>
            <a:r>
              <a:rPr sz="2277" dirty="0"/>
              <a:t>Model is always overly conservative</a:t>
            </a:r>
          </a:p>
          <a:p>
            <a:pPr marL="281275" indent="-281275" defTabSz="369675">
              <a:buSzPct val="75000"/>
              <a:buChar char="•"/>
              <a:defRPr sz="1800"/>
            </a:pPr>
            <a:r>
              <a:rPr sz="2277" dirty="0"/>
              <a:t>Flat probe tree discrepancy due to concurrent communication not modelled</a:t>
            </a:r>
          </a:p>
        </p:txBody>
      </p:sp>
    </p:spTree>
    <p:extLst>
      <p:ext uri="{BB962C8B-B14F-4D97-AF65-F5344CB8AC3E}">
        <p14:creationId xmlns:p14="http://schemas.microsoft.com/office/powerpoint/2010/main" val="15057814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4724"/>
              <a:t>Predicting Extreme Scalability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164" name="large_scalabilit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294" y="1668604"/>
            <a:ext cx="6250781" cy="382784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669726" y="5496445"/>
            <a:ext cx="7804547" cy="90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</a:lvl1pPr>
          </a:lstStyle>
          <a:p>
            <a:pPr lvl="0">
              <a:defRPr sz="1800"/>
            </a:pPr>
            <a:r>
              <a:rPr sz="2531" dirty="0"/>
              <a:t>Logarithmic scalability predicted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18</a:t>
            </a:fld>
            <a:endParaRPr/>
          </a:p>
        </p:txBody>
      </p:sp>
      <p:pic>
        <p:nvPicPr>
          <p:cNvPr id="16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30169" y="1668604"/>
            <a:ext cx="1496805" cy="40565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71601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Stack Trace Analysis Tool has been a huge success for debugging</a:t>
            </a:r>
            <a:endParaRPr lang="en-US" dirty="0">
              <a:effectLst/>
            </a:endParaRPr>
          </a:p>
        </p:txBody>
      </p:sp>
      <p:pic>
        <p:nvPicPr>
          <p:cNvPr id="6" name="Picture 11" descr="C:\Documents and Settings\lee218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6488" y="2091663"/>
            <a:ext cx="6643687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70438" y="2940976"/>
            <a:ext cx="2817812" cy="862012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H="1" flipV="1">
            <a:off x="4329113" y="1658276"/>
            <a:ext cx="527050" cy="1268412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 flipV="1">
            <a:off x="4335463" y="2931451"/>
            <a:ext cx="415925" cy="78105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2" descr="C:\Documents and Settings\lee218\Desktop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" y="1558263"/>
            <a:ext cx="4238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28575" y="1548738"/>
            <a:ext cx="4292600" cy="1533525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58800" y="3904588"/>
            <a:ext cx="2936875" cy="2397125"/>
            <a:chOff x="579" y="1059"/>
            <a:chExt cx="1724" cy="1946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579" y="1273"/>
              <a:ext cx="1724" cy="173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580" y="1059"/>
              <a:ext cx="1720" cy="21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Your Favorite Debugger</a:t>
              </a:r>
            </a:p>
          </p:txBody>
        </p:sp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58775" y="3104488"/>
            <a:ext cx="7350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Task 0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820863" y="3072738"/>
            <a:ext cx="7350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Task 1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262313" y="3061626"/>
            <a:ext cx="7350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Task 2</a:t>
            </a: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1585913" y="3037813"/>
            <a:ext cx="1208087" cy="2178050"/>
          </a:xfrm>
          <a:prstGeom prst="downArrow">
            <a:avLst>
              <a:gd name="adj1" fmla="val 50000"/>
              <a:gd name="adj2" fmla="val 45072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 flipV="1">
            <a:off x="455613" y="3060038"/>
            <a:ext cx="1522412" cy="2384425"/>
          </a:xfrm>
          <a:custGeom>
            <a:avLst/>
            <a:gdLst>
              <a:gd name="G0" fmla="+- 14684 0 0"/>
              <a:gd name="G1" fmla="+- 2464 0 0"/>
              <a:gd name="G2" fmla="+- 12158 0 2464"/>
              <a:gd name="G3" fmla="+- G2 0 2464"/>
              <a:gd name="G4" fmla="*/ G3 32768 32059"/>
              <a:gd name="G5" fmla="*/ G4 1 2"/>
              <a:gd name="G6" fmla="+- 21600 0 14684"/>
              <a:gd name="G7" fmla="*/ G6 2464 6079"/>
              <a:gd name="G8" fmla="+- G7 14684 0"/>
              <a:gd name="T0" fmla="*/ 14684 w 21600"/>
              <a:gd name="T1" fmla="*/ 0 h 21600"/>
              <a:gd name="T2" fmla="*/ 14684 w 21600"/>
              <a:gd name="T3" fmla="*/ 12158 h 21600"/>
              <a:gd name="T4" fmla="*/ 369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684" y="0"/>
                </a:lnTo>
                <a:lnTo>
                  <a:pt x="14684" y="2464"/>
                </a:lnTo>
                <a:lnTo>
                  <a:pt x="12427" y="2464"/>
                </a:lnTo>
                <a:cubicBezTo>
                  <a:pt x="5564" y="2464"/>
                  <a:pt x="0" y="6804"/>
                  <a:pt x="0" y="12158"/>
                </a:cubicBezTo>
                <a:lnTo>
                  <a:pt x="0" y="21600"/>
                </a:lnTo>
                <a:lnTo>
                  <a:pt x="7390" y="21600"/>
                </a:lnTo>
                <a:lnTo>
                  <a:pt x="7390" y="12158"/>
                </a:lnTo>
                <a:cubicBezTo>
                  <a:pt x="7390" y="10797"/>
                  <a:pt x="9645" y="9694"/>
                  <a:pt x="12427" y="9694"/>
                </a:cubicBezTo>
                <a:lnTo>
                  <a:pt x="14684" y="9694"/>
                </a:lnTo>
                <a:lnTo>
                  <a:pt x="14684" y="12158"/>
                </a:lnTo>
                <a:close/>
              </a:path>
            </a:pathLst>
          </a:custGeom>
          <a:solidFill>
            <a:srgbClr val="99CCFF">
              <a:alpha val="3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auto">
          <a:xfrm flipH="1" flipV="1">
            <a:off x="2384425" y="3074325"/>
            <a:ext cx="1536700" cy="3284538"/>
          </a:xfrm>
          <a:custGeom>
            <a:avLst/>
            <a:gdLst>
              <a:gd name="G0" fmla="+- 16882 0 0"/>
              <a:gd name="G1" fmla="+- 2052 0 0"/>
              <a:gd name="G2" fmla="+- 12158 0 2052"/>
              <a:gd name="G3" fmla="+- G2 0 2052"/>
              <a:gd name="G4" fmla="*/ G3 32768 32059"/>
              <a:gd name="G5" fmla="*/ G4 1 2"/>
              <a:gd name="G6" fmla="+- 21600 0 16882"/>
              <a:gd name="G7" fmla="*/ G6 2052 6079"/>
              <a:gd name="G8" fmla="+- G7 16882 0"/>
              <a:gd name="T0" fmla="*/ 16882 w 21600"/>
              <a:gd name="T1" fmla="*/ 0 h 21600"/>
              <a:gd name="T2" fmla="*/ 16882 w 21600"/>
              <a:gd name="T3" fmla="*/ 12158 h 21600"/>
              <a:gd name="T4" fmla="*/ 411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882" y="0"/>
                </a:lnTo>
                <a:lnTo>
                  <a:pt x="16882" y="2052"/>
                </a:lnTo>
                <a:lnTo>
                  <a:pt x="12427" y="2052"/>
                </a:lnTo>
                <a:cubicBezTo>
                  <a:pt x="5564" y="2052"/>
                  <a:pt x="0" y="6577"/>
                  <a:pt x="0" y="12158"/>
                </a:cubicBezTo>
                <a:lnTo>
                  <a:pt x="0" y="21600"/>
                </a:lnTo>
                <a:lnTo>
                  <a:pt x="8232" y="21600"/>
                </a:lnTo>
                <a:lnTo>
                  <a:pt x="8232" y="12158"/>
                </a:lnTo>
                <a:cubicBezTo>
                  <a:pt x="8232" y="11025"/>
                  <a:pt x="10110" y="10106"/>
                  <a:pt x="12427" y="10106"/>
                </a:cubicBezTo>
                <a:lnTo>
                  <a:pt x="16882" y="10106"/>
                </a:lnTo>
                <a:lnTo>
                  <a:pt x="16882" y="12158"/>
                </a:lnTo>
                <a:close/>
              </a:path>
            </a:pathLst>
          </a:custGeom>
          <a:solidFill>
            <a:srgbClr val="99CCFF">
              <a:alpha val="3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5-Point Star 3"/>
          <p:cNvSpPr/>
          <p:nvPr/>
        </p:nvSpPr>
        <p:spPr bwMode="auto">
          <a:xfrm>
            <a:off x="2180492" y="1735015"/>
            <a:ext cx="3235570" cy="2433183"/>
          </a:xfrm>
          <a:prstGeom prst="star5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C -0.00538 0.06875 -0.01042 0.13774 0.01562 0.16945 C 0.04184 0.20116 0.0993 0.19584 0.15694 0.19051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00087 0.233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3 0.09098 0.01684 0.18195 -0.0099 0.22825 C -0.03664 0.27454 -0.09879 0.27593 -0.16077 0.27755 " pathEditMode="relative" ptsTypes="a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719664"/>
          </a:xfrm>
        </p:spPr>
        <p:txBody>
          <a:bodyPr/>
          <a:lstStyle/>
          <a:p>
            <a:r>
              <a:rPr lang="en-US" dirty="0" smtClean="0"/>
              <a:t>STAT </a:t>
            </a:r>
            <a:r>
              <a:rPr lang="en-US" dirty="0"/>
              <a:t>crucial in real-world use cases 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869795"/>
            <a:ext cx="8229600" cy="545689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March 2015: </a:t>
            </a:r>
            <a:r>
              <a:rPr lang="en-US" dirty="0">
                <a:solidFill>
                  <a:srgbClr val="FF0000"/>
                </a:solidFill>
              </a:rPr>
              <a:t>pf3d hang at </a:t>
            </a:r>
            <a:r>
              <a:rPr lang="en-US" dirty="0" smtClean="0">
                <a:solidFill>
                  <a:srgbClr val="FF0000"/>
                </a:solidFill>
              </a:rPr>
              <a:t>3,145,728 </a:t>
            </a:r>
            <a:r>
              <a:rPr lang="en-US" dirty="0">
                <a:solidFill>
                  <a:srgbClr val="FF0000"/>
                </a:solidFill>
              </a:rPr>
              <a:t>tasks on Sequoia</a:t>
            </a:r>
          </a:p>
          <a:p>
            <a:pPr lvl="1"/>
            <a:r>
              <a:rPr lang="en-US" b="1" dirty="0" smtClean="0"/>
              <a:t>May 2013:</a:t>
            </a:r>
            <a:r>
              <a:rPr lang="en-US" dirty="0" smtClean="0"/>
              <a:t> Hang at 1,572,864 tasks on Sequoia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September 18, 2012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Hang on 1,179,648 tasks, 72 racks of Sequoia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/>
              <a:t>August 2012</a:t>
            </a:r>
            <a:r>
              <a:rPr lang="en-US" dirty="0" smtClean="0"/>
              <a:t>: </a:t>
            </a:r>
            <a:r>
              <a:rPr lang="en-US" dirty="0" err="1" smtClean="0"/>
              <a:t>Lustre</a:t>
            </a:r>
            <a:r>
              <a:rPr lang="en-US" dirty="0" smtClean="0"/>
              <a:t> memory bug causing app slowness</a:t>
            </a:r>
            <a:endParaRPr lang="en-US" b="1" dirty="0" smtClean="0"/>
          </a:p>
          <a:p>
            <a:pPr lvl="1"/>
            <a:r>
              <a:rPr lang="en-US" b="1" dirty="0"/>
              <a:t>April </a:t>
            </a:r>
            <a:r>
              <a:rPr lang="en-US" b="1" dirty="0" smtClean="0"/>
              <a:t>2012</a:t>
            </a:r>
            <a:r>
              <a:rPr lang="en-US" dirty="0" smtClean="0"/>
              <a:t>: Identified bad HW on 24 racks of Sequoia</a:t>
            </a:r>
            <a:endParaRPr lang="en-US" b="1" dirty="0"/>
          </a:p>
          <a:p>
            <a:pPr lvl="1"/>
            <a:r>
              <a:rPr lang="en-US" b="1" dirty="0" smtClean="0"/>
              <a:t>March 2012</a:t>
            </a:r>
            <a:r>
              <a:rPr lang="en-US" dirty="0" smtClean="0"/>
              <a:t>: PMGR hangs on large </a:t>
            </a:r>
            <a:r>
              <a:rPr lang="en-US" dirty="0" err="1" smtClean="0"/>
              <a:t>zin</a:t>
            </a:r>
            <a:r>
              <a:rPr lang="en-US" dirty="0" smtClean="0"/>
              <a:t> jobs up to 40K tasks</a:t>
            </a:r>
            <a:endParaRPr lang="en-US" b="1" dirty="0" smtClean="0"/>
          </a:p>
          <a:p>
            <a:pPr lvl="1"/>
            <a:r>
              <a:rPr lang="en-US" b="1" dirty="0" smtClean="0"/>
              <a:t>October 2011</a:t>
            </a:r>
            <a:r>
              <a:rPr lang="en-US" dirty="0" smtClean="0"/>
              <a:t>: Diagnosed hang at 4K tasks on Coastal</a:t>
            </a:r>
            <a:endParaRPr lang="en-US" b="1" dirty="0" smtClean="0"/>
          </a:p>
          <a:p>
            <a:pPr lvl="1"/>
            <a:r>
              <a:rPr lang="en-US" b="1" dirty="0" smtClean="0"/>
              <a:t>June 2011</a:t>
            </a:r>
            <a:r>
              <a:rPr lang="en-US" dirty="0" smtClean="0"/>
              <a:t>: Identified bad compute node from job running on 65,536 processors of </a:t>
            </a:r>
            <a:r>
              <a:rPr lang="en-US" dirty="0" err="1" smtClean="0"/>
              <a:t>BlueGene</a:t>
            </a:r>
            <a:r>
              <a:rPr lang="en-US" dirty="0" smtClean="0"/>
              <a:t>/L</a:t>
            </a:r>
          </a:p>
          <a:p>
            <a:pPr lvl="1"/>
            <a:r>
              <a:rPr lang="en-US" b="1" dirty="0" smtClean="0"/>
              <a:t>October 2010</a:t>
            </a:r>
            <a:r>
              <a:rPr lang="en-US" dirty="0" smtClean="0"/>
              <a:t>: Identified hang in MPI library at 65,536 tasks on Dawn </a:t>
            </a:r>
            <a:r>
              <a:rPr lang="en-US" dirty="0" err="1" smtClean="0"/>
              <a:t>BlueGene</a:t>
            </a:r>
            <a:r>
              <a:rPr lang="en-US" dirty="0" smtClean="0"/>
              <a:t>/P</a:t>
            </a:r>
          </a:p>
          <a:p>
            <a:pPr lvl="1"/>
            <a:r>
              <a:rPr lang="en-US" dirty="0" smtClean="0"/>
              <a:t>Several other success stories!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 bwMode="auto">
          <a:xfrm>
            <a:off x="3376246" y="869795"/>
            <a:ext cx="914400" cy="513528"/>
          </a:xfrm>
          <a:prstGeom prst="ellipse">
            <a:avLst/>
          </a:prstGeom>
          <a:noFill/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noFill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528277" y="1225395"/>
            <a:ext cx="914400" cy="513528"/>
          </a:xfrm>
          <a:prstGeom prst="ellipse">
            <a:avLst/>
          </a:prstGeom>
          <a:noFill/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noFill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33446" y="1589459"/>
            <a:ext cx="914400" cy="513528"/>
          </a:xfrm>
          <a:prstGeom prst="ellipse">
            <a:avLst/>
          </a:prstGeom>
          <a:noFill/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noFill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88338" y="3701309"/>
            <a:ext cx="914400" cy="513528"/>
          </a:xfrm>
          <a:prstGeom prst="ellipse">
            <a:avLst/>
          </a:prstGeom>
          <a:noFill/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noFill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200769" y="4757234"/>
            <a:ext cx="914400" cy="513528"/>
          </a:xfrm>
          <a:prstGeom prst="ellipse">
            <a:avLst/>
          </a:prstGeom>
          <a:noFill/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noFill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22123" y="2241394"/>
            <a:ext cx="1348154" cy="556513"/>
          </a:xfrm>
          <a:prstGeom prst="ellipse">
            <a:avLst/>
          </a:prstGeom>
          <a:noFill/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noFill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743569" y="3080519"/>
            <a:ext cx="914400" cy="513528"/>
          </a:xfrm>
          <a:prstGeom prst="ellipse">
            <a:avLst/>
          </a:prstGeom>
          <a:noFill/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9769" y="1900712"/>
            <a:ext cx="7131538" cy="25853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dirty="0"/>
              <a:t>In order to capture more bugs, STAT needs new capabilities</a:t>
            </a:r>
          </a:p>
        </p:txBody>
      </p:sp>
    </p:spTree>
    <p:extLst>
      <p:ext uri="{BB962C8B-B14F-4D97-AF65-F5344CB8AC3E}">
        <p14:creationId xmlns:p14="http://schemas.microsoft.com/office/powerpoint/2010/main" val="22906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propose a </a:t>
            </a:r>
            <a:r>
              <a:rPr lang="en-US" dirty="0" smtClean="0"/>
              <a:t>“prescriptive” debugging </a:t>
            </a:r>
            <a:r>
              <a:rPr lang="en-US" dirty="0"/>
              <a:t>model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developers to </a:t>
            </a:r>
            <a:r>
              <a:rPr lang="en-US" b="1" i="1" dirty="0"/>
              <a:t>codify</a:t>
            </a:r>
            <a:r>
              <a:rPr lang="en-US" i="1" dirty="0"/>
              <a:t> </a:t>
            </a:r>
            <a:r>
              <a:rPr lang="en-US" dirty="0"/>
              <a:t>their debugging </a:t>
            </a:r>
            <a:r>
              <a:rPr lang="en-US" b="1" i="1" dirty="0" smtClean="0"/>
              <a:t>intuition</a:t>
            </a:r>
          </a:p>
          <a:p>
            <a:pPr lvl="1"/>
            <a:r>
              <a:rPr lang="en-US" dirty="0" smtClean="0"/>
              <a:t>Debug session runs in batch</a:t>
            </a:r>
          </a:p>
          <a:p>
            <a:pPr lvl="1"/>
            <a:r>
              <a:rPr lang="en-US" dirty="0" smtClean="0"/>
              <a:t>Reduces </a:t>
            </a:r>
            <a:r>
              <a:rPr lang="en-US" dirty="0"/>
              <a:t>the search space </a:t>
            </a:r>
            <a:r>
              <a:rPr lang="en-US" dirty="0" smtClean="0"/>
              <a:t>for </a:t>
            </a:r>
            <a:r>
              <a:rPr lang="en-US" dirty="0"/>
              <a:t>tool and </a:t>
            </a:r>
            <a:r>
              <a:rPr lang="en-US" dirty="0" smtClean="0"/>
              <a:t>developer</a:t>
            </a:r>
            <a:endParaRPr lang="en-US" i="1" dirty="0" smtClean="0"/>
          </a:p>
          <a:p>
            <a:r>
              <a:rPr lang="en-US" dirty="0" smtClean="0"/>
              <a:t>Prototype </a:t>
            </a:r>
            <a:r>
              <a:rPr lang="en-US" dirty="0"/>
              <a:t>implementation of </a:t>
            </a:r>
            <a:r>
              <a:rPr lang="en-US" dirty="0" smtClean="0"/>
              <a:t>this model</a:t>
            </a:r>
            <a:endParaRPr lang="en-US" dirty="0"/>
          </a:p>
          <a:p>
            <a:pPr lvl="1"/>
            <a:r>
              <a:rPr lang="en-US" dirty="0"/>
              <a:t>Dynamic Scalable Event Chain </a:t>
            </a:r>
            <a:r>
              <a:rPr lang="en-US" dirty="0" smtClean="0"/>
              <a:t>Tracing</a:t>
            </a:r>
            <a:r>
              <a:rPr lang="en-US" dirty="0"/>
              <a:t> (DySect)</a:t>
            </a:r>
            <a:r>
              <a:rPr lang="en-US" dirty="0" smtClean="0"/>
              <a:t> API</a:t>
            </a:r>
          </a:p>
          <a:p>
            <a:pPr lvl="1"/>
            <a:r>
              <a:rPr lang="en-US" dirty="0" smtClean="0"/>
              <a:t>Leverages STAT’s scalable infrastructure</a:t>
            </a:r>
          </a:p>
          <a:p>
            <a:pPr lvl="2"/>
            <a:r>
              <a:rPr lang="en-US" dirty="0" smtClean="0"/>
              <a:t>MRNet, </a:t>
            </a:r>
            <a:r>
              <a:rPr lang="en-US" dirty="0" err="1" smtClean="0"/>
              <a:t>StackWalkerAPI</a:t>
            </a:r>
            <a:r>
              <a:rPr lang="en-US" dirty="0" smtClean="0"/>
              <a:t>, ProcControlAPI, </a:t>
            </a:r>
            <a:r>
              <a:rPr lang="en-US" dirty="0" err="1" smtClean="0"/>
              <a:t>SymtabAPI</a:t>
            </a:r>
            <a:r>
              <a:rPr lang="en-US" dirty="0" smtClean="0"/>
              <a:t>, LaunchMON, FGFS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to efficiently </a:t>
            </a:r>
            <a:r>
              <a:rPr lang="en-US" b="0" dirty="0" smtClean="0"/>
              <a:t>debug parallel </a:t>
            </a:r>
            <a:r>
              <a:rPr lang="en-US" b="0" dirty="0"/>
              <a:t>HPC applications?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57200" y="220136"/>
            <a:ext cx="8427696" cy="1251062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lang="en-US" sz="3600" dirty="0" smtClean="0"/>
              <a:t>The prescriptive debugging workflow</a:t>
            </a:r>
            <a:endParaRPr sz="3600" dirty="0"/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5</a:t>
            </a:fld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669726" y="1471198"/>
            <a:ext cx="8412728" cy="2120462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0"/>
              </a:spcBef>
              <a:defRPr sz="1800"/>
            </a:pPr>
            <a:r>
              <a:rPr lang="en-US" sz="2531" dirty="0" smtClean="0"/>
              <a:t>P</a:t>
            </a:r>
            <a:r>
              <a:rPr sz="2531" dirty="0" smtClean="0"/>
              <a:t>rogrammer </a:t>
            </a:r>
            <a:r>
              <a:rPr sz="2531" dirty="0"/>
              <a:t>codifies </a:t>
            </a:r>
            <a:r>
              <a:rPr sz="2531" dirty="0" smtClean="0"/>
              <a:t>debug </a:t>
            </a:r>
            <a:r>
              <a:rPr sz="2531" dirty="0"/>
              <a:t>session before execution</a:t>
            </a:r>
          </a:p>
          <a:p>
            <a:pPr>
              <a:spcBef>
                <a:spcPts val="0"/>
              </a:spcBef>
              <a:defRPr sz="1800"/>
            </a:pPr>
            <a:r>
              <a:rPr lang="en-US" sz="2531" dirty="0" smtClean="0"/>
              <a:t>Aggregated </a:t>
            </a:r>
            <a:r>
              <a:rPr sz="2531" dirty="0" smtClean="0"/>
              <a:t>dat</a:t>
            </a:r>
            <a:r>
              <a:rPr lang="en-US" sz="2531" dirty="0" smtClean="0"/>
              <a:t>a collected during execution</a:t>
            </a:r>
            <a:endParaRPr lang="en-US" sz="2531" dirty="0" smtClean="0"/>
          </a:p>
          <a:p>
            <a:pPr>
              <a:spcBef>
                <a:spcPts val="0"/>
              </a:spcBef>
              <a:defRPr sz="1800"/>
            </a:pPr>
            <a:r>
              <a:rPr lang="en-US" sz="2531" dirty="0" smtClean="0"/>
              <a:t>Refine debug session based on data and iterate</a:t>
            </a:r>
            <a:endParaRPr sz="2531" dirty="0"/>
          </a:p>
        </p:txBody>
      </p:sp>
      <p:pic>
        <p:nvPicPr>
          <p:cNvPr id="13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757" y="3238051"/>
            <a:ext cx="7690486" cy="31278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9823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34436"/>
            <a:ext cx="8229600" cy="1200329"/>
          </a:xfrm>
        </p:spPr>
        <p:txBody>
          <a:bodyPr anchor="t">
            <a:spAutoFit/>
          </a:bodyPr>
          <a:lstStyle/>
          <a:p>
            <a:r>
              <a:rPr lang="en-US" dirty="0" smtClean="0"/>
              <a:t>Probe trees are designed to capture user’s typical debugging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87" y="1534765"/>
            <a:ext cx="5143500" cy="475578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basic building block is a probe</a:t>
            </a:r>
            <a:endParaRPr lang="en-US" sz="2000" i="1" dirty="0" smtClean="0"/>
          </a:p>
          <a:p>
            <a:pPr lvl="1"/>
            <a:r>
              <a:rPr lang="en-US" sz="1600" dirty="0" smtClean="0"/>
              <a:t>Event – Initial trigger</a:t>
            </a:r>
          </a:p>
          <a:p>
            <a:pPr lvl="1"/>
            <a:r>
              <a:rPr lang="en-US" sz="1600" dirty="0" smtClean="0"/>
              <a:t>Condition – Predicate for probe triggering</a:t>
            </a:r>
          </a:p>
          <a:p>
            <a:pPr lvl="1"/>
            <a:r>
              <a:rPr lang="en-US" sz="1600" dirty="0" smtClean="0"/>
              <a:t>Domain – Process scope and synchronization</a:t>
            </a:r>
          </a:p>
          <a:p>
            <a:pPr lvl="1"/>
            <a:r>
              <a:rPr lang="en-US" sz="1600" dirty="0" smtClean="0"/>
              <a:t>Action – User actions performed upon triggering</a:t>
            </a:r>
          </a:p>
          <a:p>
            <a:r>
              <a:rPr lang="en-US" sz="2000" dirty="0" smtClean="0"/>
              <a:t>Probes are linked together to form a tree </a:t>
            </a:r>
          </a:p>
          <a:p>
            <a:pPr lvl="1"/>
            <a:r>
              <a:rPr lang="en-US" sz="1600" dirty="0" smtClean="0"/>
              <a:t>Models the manual debugging process</a:t>
            </a:r>
          </a:p>
          <a:p>
            <a:pPr lvl="1"/>
            <a:r>
              <a:rPr lang="en-US" sz="1600" dirty="0" smtClean="0"/>
              <a:t>Reduces </a:t>
            </a:r>
            <a:r>
              <a:rPr lang="en-US" sz="1600" dirty="0"/>
              <a:t>search space across processes, code, and dynamic execution</a:t>
            </a:r>
            <a:endParaRPr lang="en-US" sz="2100" dirty="0"/>
          </a:p>
          <a:p>
            <a:pPr lvl="1"/>
            <a:r>
              <a:rPr lang="en-US" sz="1600" dirty="0" smtClean="0"/>
              <a:t>Coarse-grained analysis at root</a:t>
            </a:r>
          </a:p>
          <a:p>
            <a:pPr lvl="1"/>
            <a:r>
              <a:rPr lang="en-US" sz="1600" dirty="0" smtClean="0"/>
              <a:t>More fine-grained analysis towards leaves</a:t>
            </a:r>
          </a:p>
          <a:p>
            <a:endParaRPr lang="en-US" sz="2000" dirty="0" smtClean="0"/>
          </a:p>
          <a:p>
            <a:pPr lvl="3"/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5600700" y="4039577"/>
            <a:ext cx="3391452" cy="2096052"/>
            <a:chOff x="4794250" y="1581150"/>
            <a:chExt cx="4229100" cy="2613752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7308850" y="2038350"/>
              <a:ext cx="914400" cy="5715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5708650" y="2038350"/>
              <a:ext cx="914400" cy="5715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051550" y="1581150"/>
              <a:ext cx="1714500" cy="571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ＭＳ 明朝"/>
                  <a:cs typeface="Times New Roman"/>
                </a:rPr>
                <a:t>Probe </a:t>
              </a:r>
              <a:r>
                <a:rPr lang="en-US" sz="1200" dirty="0" smtClean="0">
                  <a:effectLst/>
                  <a:ea typeface="ＭＳ 明朝"/>
                  <a:cs typeface="Times New Roman"/>
                </a:rPr>
                <a:t>1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94250" y="2609850"/>
              <a:ext cx="1714500" cy="571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ＭＳ 明朝"/>
                  <a:cs typeface="Times New Roman"/>
                </a:rPr>
                <a:t>Probe </a:t>
              </a:r>
              <a:r>
                <a:rPr lang="en-US" sz="1200" dirty="0" smtClean="0">
                  <a:effectLst/>
                  <a:ea typeface="ＭＳ 明朝"/>
                  <a:cs typeface="Times New Roman"/>
                </a:rPr>
                <a:t>2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08850" y="2609850"/>
              <a:ext cx="1714500" cy="571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ＭＳ 明朝"/>
                  <a:cs typeface="Times New Roman"/>
                </a:rPr>
                <a:t>Probe </a:t>
              </a:r>
              <a:r>
                <a:rPr lang="en-US" sz="1200" dirty="0" smtClean="0">
                  <a:effectLst/>
                  <a:ea typeface="ＭＳ 明朝"/>
                  <a:cs typeface="Times New Roman"/>
                </a:rPr>
                <a:t>4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94250" y="3623402"/>
              <a:ext cx="1714500" cy="571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ＭＳ 明朝"/>
                  <a:cs typeface="Times New Roman"/>
                </a:rPr>
                <a:t>Probe </a:t>
              </a:r>
              <a:r>
                <a:rPr lang="en-US" sz="1200" dirty="0" smtClean="0">
                  <a:effectLst/>
                  <a:ea typeface="ＭＳ 明朝"/>
                  <a:cs typeface="Times New Roman"/>
                </a:rPr>
                <a:t>3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708650" y="3166202"/>
              <a:ext cx="0" cy="4571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73" y="1559032"/>
            <a:ext cx="4012202" cy="20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7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741083"/>
          </a:xfrm>
        </p:spPr>
        <p:txBody>
          <a:bodyPr/>
          <a:lstStyle/>
          <a:p>
            <a:r>
              <a:rPr lang="en-US" dirty="0" smtClean="0"/>
              <a:t>An example probe tree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294528" y="328244"/>
            <a:ext cx="2392272" cy="1270977"/>
            <a:chOff x="4794250" y="1581150"/>
            <a:chExt cx="4229100" cy="26289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7308850" y="2038350"/>
              <a:ext cx="914400" cy="5715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708650" y="2038350"/>
              <a:ext cx="914400" cy="5715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051550" y="1581150"/>
              <a:ext cx="1714500" cy="571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ＭＳ 明朝"/>
                  <a:cs typeface="Times New Roman"/>
                </a:rPr>
                <a:t>Probe </a:t>
              </a:r>
              <a:r>
                <a:rPr lang="en-US" sz="1200" dirty="0">
                  <a:ea typeface="ＭＳ 明朝"/>
                  <a:cs typeface="Times New Roman"/>
                </a:rPr>
                <a:t>1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94250" y="2609850"/>
              <a:ext cx="1714500" cy="571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ＭＳ 明朝"/>
                  <a:cs typeface="Times New Roman"/>
                </a:rPr>
                <a:t>Probe </a:t>
              </a:r>
              <a:r>
                <a:rPr lang="en-US" sz="1200" dirty="0" smtClean="0">
                  <a:effectLst/>
                  <a:ea typeface="ＭＳ 明朝"/>
                  <a:cs typeface="Times New Roman"/>
                </a:rPr>
                <a:t>2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08850" y="2609850"/>
              <a:ext cx="1714500" cy="5714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ＭＳ 明朝"/>
                  <a:cs typeface="Times New Roman"/>
                </a:rPr>
                <a:t>Probe </a:t>
              </a:r>
              <a:r>
                <a:rPr lang="en-US" sz="1200" dirty="0" smtClean="0">
                  <a:effectLst/>
                  <a:ea typeface="ＭＳ 明朝"/>
                  <a:cs typeface="Times New Roman"/>
                </a:rPr>
                <a:t>4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94250" y="3638551"/>
              <a:ext cx="1714500" cy="5714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ＭＳ 明朝"/>
                  <a:cs typeface="Times New Roman"/>
                </a:rPr>
                <a:t>Probe </a:t>
              </a:r>
              <a:r>
                <a:rPr lang="en-US" sz="1200" dirty="0" smtClean="0">
                  <a:ea typeface="ＭＳ 明朝"/>
                  <a:cs typeface="Times New Roman"/>
                </a:rPr>
                <a:t>3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708650" y="3181350"/>
              <a:ext cx="0" cy="4571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93970" y="1778931"/>
            <a:ext cx="4572000" cy="3751384"/>
            <a:chOff x="883139" y="1906954"/>
            <a:chExt cx="4572000" cy="375138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883139" y="1906954"/>
              <a:ext cx="457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883139" y="1906954"/>
              <a:ext cx="0" cy="375138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62185" y="1906954"/>
              <a:ext cx="0" cy="32746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652954" y="1906954"/>
              <a:ext cx="0" cy="32746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020277" y="1906954"/>
              <a:ext cx="0" cy="32746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18862" y="1906954"/>
              <a:ext cx="0" cy="32746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01816" y="1906954"/>
              <a:ext cx="0" cy="32746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176954" y="1906954"/>
              <a:ext cx="0" cy="32746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513016" y="1906954"/>
              <a:ext cx="0" cy="32746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903785" y="1906954"/>
              <a:ext cx="0" cy="32746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271109" y="1906954"/>
              <a:ext cx="0" cy="32746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622800" y="1906954"/>
              <a:ext cx="0" cy="32746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 bwMode="auto">
            <a:xfrm>
              <a:off x="1195754" y="2085703"/>
              <a:ext cx="3539297" cy="32043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000000"/>
                  </a:solidFill>
                </a:rPr>
                <a:t>Probe 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1414048" y="2866243"/>
              <a:ext cx="1555264" cy="32043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000000"/>
                  </a:solidFill>
                </a:rPr>
                <a:t>Probe 2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3415323" y="3223846"/>
              <a:ext cx="976924" cy="32043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000000"/>
                  </a:solidFill>
                </a:rPr>
                <a:t>Probe 4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1413512" y="3782646"/>
              <a:ext cx="926123" cy="32043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000000"/>
                  </a:solidFill>
                </a:rPr>
                <a:t>Probe 3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916546" y="1820261"/>
            <a:ext cx="41783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Probe *p1 = Probe(</a:t>
            </a:r>
          </a:p>
          <a:p>
            <a:r>
              <a:rPr lang="en-US" dirty="0"/>
              <a:t>	</a:t>
            </a:r>
            <a:r>
              <a:rPr lang="en-US" dirty="0" smtClean="0"/>
              <a:t>Event(“Main.C:100”),</a:t>
            </a:r>
          </a:p>
          <a:p>
            <a:r>
              <a:rPr lang="en-US" dirty="0"/>
              <a:t>	</a:t>
            </a:r>
            <a:r>
              <a:rPr lang="en-US" dirty="0" smtClean="0"/>
              <a:t>Cond(“iteration = 100”);</a:t>
            </a:r>
          </a:p>
          <a:p>
            <a:r>
              <a:rPr lang="en-US" dirty="0" smtClean="0"/>
              <a:t>Probe *p2 = Probe(</a:t>
            </a:r>
          </a:p>
          <a:p>
            <a:r>
              <a:rPr lang="en-US" dirty="0" smtClean="0"/>
              <a:t> 	Event(“</a:t>
            </a:r>
            <a:r>
              <a:rPr lang="en-US" dirty="0" err="1" smtClean="0"/>
              <a:t>calculateEnergy</a:t>
            </a:r>
            <a:r>
              <a:rPr lang="en-US" dirty="0" smtClean="0"/>
              <a:t>”),</a:t>
            </a:r>
          </a:p>
          <a:p>
            <a:r>
              <a:rPr lang="en-US" dirty="0"/>
              <a:t>	</a:t>
            </a:r>
            <a:r>
              <a:rPr lang="en-US" dirty="0" smtClean="0"/>
              <a:t>Act</a:t>
            </a:r>
            <a:r>
              <a:rPr lang="en-US" dirty="0" smtClean="0"/>
              <a:t>::Cluster(“</a:t>
            </a:r>
            <a:r>
              <a:rPr lang="en-US" dirty="0" err="1" smtClean="0"/>
              <a:t>totalEnergy</a:t>
            </a:r>
            <a:r>
              <a:rPr lang="en-US" dirty="0" smtClean="0"/>
              <a:t>”));</a:t>
            </a:r>
            <a:endParaRPr lang="en-US" dirty="0" smtClean="0"/>
          </a:p>
          <a:p>
            <a:r>
              <a:rPr lang="en-US" dirty="0" smtClean="0"/>
              <a:t>Probe *p3 = Probe(</a:t>
            </a:r>
          </a:p>
          <a:p>
            <a:r>
              <a:rPr lang="en-US" dirty="0"/>
              <a:t>	</a:t>
            </a:r>
            <a:r>
              <a:rPr lang="en-US" dirty="0" smtClean="0"/>
              <a:t>Domain::Cluster(rep = true),</a:t>
            </a:r>
          </a:p>
          <a:p>
            <a:r>
              <a:rPr lang="en-US" dirty="0" smtClean="0"/>
              <a:t>	Act::</a:t>
            </a:r>
            <a:r>
              <a:rPr lang="en-US" dirty="0" err="1" smtClean="0"/>
              <a:t>DumpCore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Probe *p4 = Probe(</a:t>
            </a:r>
          </a:p>
          <a:p>
            <a:r>
              <a:rPr lang="en-US" dirty="0"/>
              <a:t>	</a:t>
            </a:r>
            <a:r>
              <a:rPr lang="en-US" dirty="0" smtClean="0"/>
              <a:t>Event</a:t>
            </a:r>
            <a:r>
              <a:rPr lang="en-US" dirty="0"/>
              <a:t>(“bar</a:t>
            </a:r>
            <a:r>
              <a:rPr lang="en-US" dirty="0" smtClean="0"/>
              <a:t>”));</a:t>
            </a:r>
          </a:p>
          <a:p>
            <a:r>
              <a:rPr lang="en-US" dirty="0" smtClean="0"/>
              <a:t>	Act::Trace(“@ranks() called bar));</a:t>
            </a:r>
            <a:endParaRPr lang="en-US" dirty="0"/>
          </a:p>
          <a:p>
            <a:r>
              <a:rPr lang="en-US" dirty="0" smtClean="0"/>
              <a:t>p1-&gt;link(p2);</a:t>
            </a:r>
          </a:p>
          <a:p>
            <a:r>
              <a:rPr lang="en-US" dirty="0" smtClean="0"/>
              <a:t>p2-&gt;link(p3);</a:t>
            </a:r>
          </a:p>
          <a:p>
            <a:r>
              <a:rPr lang="en-US" dirty="0" smtClean="0"/>
              <a:t>p1-&gt;link(p4);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11227" y="140959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Processes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5520" y="5530315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Time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Seg</a:t>
            </a:r>
            <a:r>
              <a:rPr lang="en-US" dirty="0" smtClean="0"/>
              <a:t> fault encountered </a:t>
            </a:r>
            <a:r>
              <a:rPr lang="en-US" dirty="0"/>
              <a:t>sporadically in </a:t>
            </a:r>
            <a:r>
              <a:rPr lang="en-US" dirty="0" smtClean="0"/>
              <a:t>AMG at </a:t>
            </a:r>
            <a:r>
              <a:rPr lang="en-US" dirty="0"/>
              <a:t>3,456 MPI processes</a:t>
            </a:r>
          </a:p>
          <a:p>
            <a:r>
              <a:rPr lang="en-US" dirty="0" smtClean="0"/>
              <a:t>Two </a:t>
            </a:r>
            <a:r>
              <a:rPr lang="en-US" dirty="0"/>
              <a:t>debugging sessions required to find </a:t>
            </a:r>
            <a:r>
              <a:rPr lang="en-US" dirty="0" smtClean="0"/>
              <a:t>bug</a:t>
            </a:r>
            <a:endParaRPr lang="en-US" dirty="0"/>
          </a:p>
          <a:p>
            <a:r>
              <a:rPr lang="en-US" dirty="0" smtClean="0"/>
              <a:t>Just </a:t>
            </a:r>
            <a:r>
              <a:rPr lang="en-US" dirty="0"/>
              <a:t>7 lines of output from DySectAPI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Bug </a:t>
            </a:r>
            <a:r>
              <a:rPr lang="en-US" dirty="0"/>
              <a:t>was due to uninitialized </a:t>
            </a:r>
            <a:r>
              <a:rPr lang="en-US" dirty="0" smtClean="0"/>
              <a:t>communicator data </a:t>
            </a:r>
            <a:r>
              <a:rPr lang="en-US" dirty="0"/>
              <a:t>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DySectAPI was used to identify real-world bug in MPI implementation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/>
          </a:blip>
          <a:srcRect l="735" t="364" r="4045" b="14147"/>
          <a:stretch/>
        </p:blipFill>
        <p:spPr>
          <a:xfrm>
            <a:off x="1297354" y="3407508"/>
            <a:ext cx="6072554" cy="18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determine where things go wrong</a:t>
            </a:r>
          </a:p>
          <a:p>
            <a:r>
              <a:rPr lang="en-US" dirty="0" smtClean="0"/>
              <a:t>Hard to determine how we got there</a:t>
            </a:r>
          </a:p>
          <a:p>
            <a:r>
              <a:rPr lang="en-US" dirty="0" smtClean="0"/>
              <a:t>Integration with Matt </a:t>
            </a:r>
            <a:r>
              <a:rPr lang="en-US" dirty="0" err="1" smtClean="0"/>
              <a:t>LeGendre’s</a:t>
            </a:r>
            <a:r>
              <a:rPr lang="en-US" dirty="0" smtClean="0"/>
              <a:t> Boar tool</a:t>
            </a:r>
          </a:p>
          <a:p>
            <a:pPr lvl="1"/>
            <a:r>
              <a:rPr lang="en-US" dirty="0" smtClean="0"/>
              <a:t>Boar records what instructions are executed</a:t>
            </a:r>
          </a:p>
          <a:p>
            <a:pPr lvl="1"/>
            <a:r>
              <a:rPr lang="en-US" dirty="0" smtClean="0"/>
              <a:t>DySectAPI will look for deviant behavior (i.e., basic block counts or anomalous call paths)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exploring how dynamic instrumentation can be of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9|0.6|15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 Background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9DD9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o Background Colo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52431</TotalTime>
  <Words>767</Words>
  <Application>Microsoft Office PowerPoint</Application>
  <PresentationFormat>On-screen Show (4:3)</PresentationFormat>
  <Paragraphs>166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ＭＳ 明朝</vt:lpstr>
      <vt:lpstr>Arial</vt:lpstr>
      <vt:lpstr>Arial Narrow</vt:lpstr>
      <vt:lpstr>Calibri</vt:lpstr>
      <vt:lpstr>Cambria</vt:lpstr>
      <vt:lpstr>Helvetica</vt:lpstr>
      <vt:lpstr>Lucida Grande</vt:lpstr>
      <vt:lpstr>Lucida Handwriting</vt:lpstr>
      <vt:lpstr>Times</vt:lpstr>
      <vt:lpstr>Times New Roman</vt:lpstr>
      <vt:lpstr>Wingdings</vt:lpstr>
      <vt:lpstr>Wingdings 2</vt:lpstr>
      <vt:lpstr>Standard Background</vt:lpstr>
      <vt:lpstr>1_No Background Color</vt:lpstr>
      <vt:lpstr>DySectAPI: A Scalable Prescriptive Parallel Debugging Model</vt:lpstr>
      <vt:lpstr>Our Stack Trace Analysis Tool has been a huge success for debugging</vt:lpstr>
      <vt:lpstr>STAT crucial in real-world use cases </vt:lpstr>
      <vt:lpstr>How to efficiently debug parallel HPC applications?</vt:lpstr>
      <vt:lpstr>The prescriptive debugging workflow</vt:lpstr>
      <vt:lpstr>Probe trees are designed to capture user’s typical debugging workflow</vt:lpstr>
      <vt:lpstr>An example probe tree</vt:lpstr>
      <vt:lpstr>DySectAPI was used to identify real-world bug in MPI implementation</vt:lpstr>
      <vt:lpstr>We are exploring how dynamic instrumentation can be of use</vt:lpstr>
      <vt:lpstr>Data analysis will help us capture many bugs</vt:lpstr>
      <vt:lpstr>DySectAPI enables building a tool ecosystem</vt:lpstr>
      <vt:lpstr>DySectAPI enables debugging a wide range of bugs in HPC applications</vt:lpstr>
      <vt:lpstr>Backup</vt:lpstr>
      <vt:lpstr>Prescriptive debugging with DySectAPI via probe trees</vt:lpstr>
      <vt:lpstr>Experimental Setup</vt:lpstr>
      <vt:lpstr>Evaluating Scalability using an Analytical Run-Time Overhead Model</vt:lpstr>
      <vt:lpstr>Results</vt:lpstr>
      <vt:lpstr>Predicting Extreme Scalability</vt:lpstr>
    </vt:vector>
  </TitlesOfParts>
  <Company>LLNL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LLNL Template</dc:title>
  <dc:creator>TID</dc:creator>
  <cp:lastModifiedBy>Lee, Greg</cp:lastModifiedBy>
  <cp:revision>1565</cp:revision>
  <cp:lastPrinted>2010-05-14T20:09:50Z</cp:lastPrinted>
  <dcterms:created xsi:type="dcterms:W3CDTF">2010-07-01T20:56:41Z</dcterms:created>
  <dcterms:modified xsi:type="dcterms:W3CDTF">2015-08-03T16:47:00Z</dcterms:modified>
</cp:coreProperties>
</file>