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A91-D69E-2A40-8616-962A92D172B2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B6DB-4139-B94D-9662-9FA3F60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6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A91-D69E-2A40-8616-962A92D172B2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B6DB-4139-B94D-9662-9FA3F60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A91-D69E-2A40-8616-962A92D172B2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B6DB-4139-B94D-9662-9FA3F60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4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A91-D69E-2A40-8616-962A92D172B2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B6DB-4139-B94D-9662-9FA3F60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A91-D69E-2A40-8616-962A92D172B2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B6DB-4139-B94D-9662-9FA3F60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A91-D69E-2A40-8616-962A92D172B2}" type="datetimeFigureOut">
              <a:rPr lang="en-US" smtClean="0"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B6DB-4139-B94D-9662-9FA3F60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0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A91-D69E-2A40-8616-962A92D172B2}" type="datetimeFigureOut">
              <a:rPr lang="en-US" smtClean="0"/>
              <a:t>8/6/15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B6DB-4139-B94D-9662-9FA3F60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8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A91-D69E-2A40-8616-962A92D172B2}" type="datetimeFigureOut">
              <a:rPr lang="en-US" smtClean="0"/>
              <a:t>8/6/15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B6DB-4139-B94D-9662-9FA3F60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8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A91-D69E-2A40-8616-962A92D172B2}" type="datetimeFigureOut">
              <a:rPr lang="en-US" smtClean="0"/>
              <a:t>8/6/15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B6DB-4139-B94D-9662-9FA3F60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4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A91-D69E-2A40-8616-962A92D172B2}" type="datetimeFigureOut">
              <a:rPr lang="en-US" smtClean="0"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B6DB-4139-B94D-9662-9FA3F60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2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A91-D69E-2A40-8616-962A92D172B2}" type="datetimeFigureOut">
              <a:rPr lang="en-US" smtClean="0"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B6DB-4139-B94D-9662-9FA3F60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4A91-D69E-2A40-8616-962A92D172B2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1B6DB-4139-B94D-9662-9FA3F60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Spack</a:t>
            </a:r>
            <a:r>
              <a:rPr lang="en-US" dirty="0" smtClean="0"/>
              <a:t> Working Group </a:t>
            </a:r>
            <a:r>
              <a:rPr lang="en-US" dirty="0" err="1" smtClean="0"/>
              <a:t>Outbrief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07" y="3767960"/>
            <a:ext cx="8945186" cy="19890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Scalable Tools Workshop 2015</a:t>
            </a:r>
          </a:p>
          <a:p>
            <a:endParaRPr lang="en-US" dirty="0"/>
          </a:p>
          <a:p>
            <a:r>
              <a:rPr lang="en-US" dirty="0" smtClean="0"/>
              <a:t>Participants:</a:t>
            </a:r>
          </a:p>
          <a:p>
            <a:r>
              <a:rPr lang="en-US" dirty="0" smtClean="0"/>
              <a:t>Todd Gamblin (LLNL), Bernd Mohr (</a:t>
            </a:r>
            <a:r>
              <a:rPr lang="en-US" dirty="0" err="1" smtClean="0"/>
              <a:t>Jülich</a:t>
            </a:r>
            <a:r>
              <a:rPr lang="en-US" dirty="0" smtClean="0"/>
              <a:t>), Matt Legendre (LLNL), </a:t>
            </a:r>
            <a:br>
              <a:rPr lang="en-US" dirty="0" smtClean="0"/>
            </a:br>
            <a:r>
              <a:rPr lang="en-US" dirty="0" smtClean="0"/>
              <a:t>Mark </a:t>
            </a:r>
            <a:r>
              <a:rPr lang="en-US" dirty="0" err="1" smtClean="0"/>
              <a:t>Krentel</a:t>
            </a:r>
            <a:r>
              <a:rPr lang="en-US" dirty="0" smtClean="0"/>
              <a:t> (Rice), </a:t>
            </a:r>
            <a:r>
              <a:rPr lang="en-US" dirty="0" err="1" smtClean="0"/>
              <a:t>Laksono</a:t>
            </a:r>
            <a:r>
              <a:rPr lang="en-US" dirty="0" smtClean="0"/>
              <a:t> </a:t>
            </a:r>
            <a:r>
              <a:rPr lang="en-US" dirty="0" err="1" smtClean="0"/>
              <a:t>Adhianto</a:t>
            </a:r>
            <a:r>
              <a:rPr lang="en-US" dirty="0" smtClean="0"/>
              <a:t> </a:t>
            </a:r>
            <a:r>
              <a:rPr lang="en-US" smtClean="0"/>
              <a:t>(Rice), </a:t>
            </a:r>
            <a:r>
              <a:rPr lang="en-US" dirty="0" smtClean="0"/>
              <a:t>Josh Stone (</a:t>
            </a:r>
            <a:r>
              <a:rPr lang="en-US" dirty="0" err="1" smtClean="0"/>
              <a:t>RedHat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585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overview of writing a </a:t>
            </a:r>
            <a:r>
              <a:rPr lang="en-US" dirty="0" err="1" smtClean="0"/>
              <a:t>Spack</a:t>
            </a:r>
            <a:r>
              <a:rPr lang="en-US" dirty="0" smtClean="0"/>
              <a:t> Package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Spack</a:t>
            </a:r>
            <a:r>
              <a:rPr lang="en-US" dirty="0" smtClean="0"/>
              <a:t> packages for existing tools</a:t>
            </a:r>
          </a:p>
          <a:p>
            <a:r>
              <a:rPr lang="en-US" dirty="0" smtClean="0"/>
              <a:t>Understand differences between </a:t>
            </a:r>
            <a:r>
              <a:rPr lang="en-US" dirty="0" err="1" smtClean="0"/>
              <a:t>Spack</a:t>
            </a:r>
            <a:r>
              <a:rPr lang="en-US" dirty="0" smtClean="0"/>
              <a:t> and other packaging tools</a:t>
            </a:r>
          </a:p>
          <a:p>
            <a:pPr lvl="1"/>
            <a:r>
              <a:rPr lang="en-US" dirty="0" smtClean="0"/>
              <a:t>Focus on differences with </a:t>
            </a:r>
            <a:r>
              <a:rPr lang="en-US" dirty="0" err="1" smtClean="0"/>
              <a:t>EasyBuild</a:t>
            </a:r>
            <a:r>
              <a:rPr lang="en-US" dirty="0" smtClean="0"/>
              <a:t>, used at </a:t>
            </a:r>
            <a:r>
              <a:rPr lang="en-US" dirty="0" err="1" smtClean="0"/>
              <a:t>Jülich</a:t>
            </a:r>
            <a:endParaRPr lang="en-US" dirty="0" smtClean="0"/>
          </a:p>
          <a:p>
            <a:pPr lvl="1"/>
            <a:r>
              <a:rPr lang="en-US" dirty="0" err="1" smtClean="0"/>
              <a:t>EasyBuild</a:t>
            </a:r>
            <a:r>
              <a:rPr lang="en-US" dirty="0" smtClean="0"/>
              <a:t> is developed by system support team at </a:t>
            </a:r>
            <a:br>
              <a:rPr lang="en-US" dirty="0" smtClean="0"/>
            </a:br>
            <a:r>
              <a:rPr lang="en-US" dirty="0" smtClean="0"/>
              <a:t>HPC U. Ghent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</a:t>
            </a:r>
            <a:r>
              <a:rPr lang="en-US" dirty="0" err="1" smtClean="0"/>
              <a:t>Spack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935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Showed how to make </a:t>
            </a:r>
            <a:r>
              <a:rPr lang="en-US" dirty="0" err="1" smtClean="0"/>
              <a:t>Spack</a:t>
            </a:r>
            <a:r>
              <a:rPr lang="en-US" dirty="0" smtClean="0"/>
              <a:t> packages</a:t>
            </a:r>
          </a:p>
          <a:p>
            <a:pPr lvl="1"/>
            <a:r>
              <a:rPr lang="en-US" dirty="0" smtClean="0"/>
              <a:t>Automatically, from </a:t>
            </a:r>
            <a:r>
              <a:rPr lang="en-US" dirty="0" err="1" smtClean="0"/>
              <a:t>tarball</a:t>
            </a:r>
            <a:r>
              <a:rPr lang="en-US" dirty="0" smtClean="0"/>
              <a:t> URLs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git</a:t>
            </a:r>
            <a:r>
              <a:rPr lang="en-US" dirty="0" smtClean="0"/>
              <a:t> &amp; </a:t>
            </a:r>
            <a:r>
              <a:rPr lang="en-US" dirty="0" err="1" smtClean="0"/>
              <a:t>svn</a:t>
            </a:r>
            <a:r>
              <a:rPr lang="en-US" dirty="0" smtClean="0"/>
              <a:t> repositories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Dependencies</a:t>
            </a:r>
          </a:p>
          <a:p>
            <a:pPr lvl="1"/>
            <a:r>
              <a:rPr lang="en-US" dirty="0" smtClean="0"/>
              <a:t>Specifying dependencies</a:t>
            </a:r>
          </a:p>
          <a:p>
            <a:pPr lvl="1"/>
            <a:r>
              <a:rPr lang="en-US" dirty="0" err="1" smtClean="0"/>
              <a:t>Spack</a:t>
            </a:r>
            <a:r>
              <a:rPr lang="en-US" dirty="0" smtClean="0"/>
              <a:t> needs a better notion of build-only dependencies</a:t>
            </a:r>
          </a:p>
          <a:p>
            <a:pPr lvl="2"/>
            <a:r>
              <a:rPr lang="en-US" dirty="0" err="1" smtClean="0"/>
              <a:t>CMake</a:t>
            </a:r>
            <a:r>
              <a:rPr lang="en-US" dirty="0" smtClean="0"/>
              <a:t>, </a:t>
            </a:r>
            <a:r>
              <a:rPr lang="en-US" dirty="0" err="1" smtClean="0"/>
              <a:t>hpctoolkit</a:t>
            </a:r>
            <a:r>
              <a:rPr lang="en-US" dirty="0" smtClean="0"/>
              <a:t>-externals are included in </a:t>
            </a:r>
            <a:r>
              <a:rPr lang="en-US" dirty="0" err="1" smtClean="0"/>
              <a:t>HPCToolkit</a:t>
            </a:r>
            <a:r>
              <a:rPr lang="en-US" dirty="0" smtClean="0"/>
              <a:t> DAG</a:t>
            </a:r>
          </a:p>
          <a:p>
            <a:pPr lvl="2"/>
            <a:r>
              <a:rPr lang="en-US" dirty="0" smtClean="0"/>
              <a:t>Harmless (For this tool) but unnecessary</a:t>
            </a:r>
          </a:p>
          <a:p>
            <a:pPr lvl="1"/>
            <a:r>
              <a:rPr lang="en-US" dirty="0" smtClean="0"/>
              <a:t>Version ranges, dependency constraints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Discussed a lot of details of packaging</a:t>
            </a:r>
          </a:p>
          <a:p>
            <a:pPr lvl="1"/>
            <a:r>
              <a:rPr lang="en-US" dirty="0" smtClean="0"/>
              <a:t>How to pass specific configure arguments</a:t>
            </a:r>
          </a:p>
          <a:p>
            <a:pPr lvl="1"/>
            <a:r>
              <a:rPr lang="en-US" dirty="0" smtClean="0"/>
              <a:t>How to build in subdirectories</a:t>
            </a:r>
          </a:p>
          <a:p>
            <a:pPr lvl="1"/>
            <a:r>
              <a:rPr lang="en-US" dirty="0" err="1" smtClean="0"/>
              <a:t>Spack’s</a:t>
            </a:r>
            <a:r>
              <a:rPr lang="en-US" dirty="0" smtClean="0"/>
              <a:t> compiler model &amp; cross compiling</a:t>
            </a:r>
          </a:p>
          <a:p>
            <a:pPr lvl="2"/>
            <a:r>
              <a:rPr lang="en-US" dirty="0" smtClean="0"/>
              <a:t>We can cross-compile, but it could be prettier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9294" y="4394107"/>
            <a:ext cx="588239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>
                <a:latin typeface="Menlo Bold"/>
                <a:cs typeface="Menlo Bold"/>
              </a:rPr>
              <a:t>d</a:t>
            </a:r>
            <a:r>
              <a:rPr lang="en-US" sz="1200" dirty="0" err="1" smtClean="0">
                <a:latin typeface="Menlo Bold"/>
                <a:cs typeface="Menlo Bold"/>
              </a:rPr>
              <a:t>epends_on</a:t>
            </a:r>
            <a:r>
              <a:rPr lang="en-US" sz="1200" dirty="0" smtClean="0">
                <a:latin typeface="Menlo Bold"/>
                <a:cs typeface="Menlo Bold"/>
              </a:rPr>
              <a:t>(‘papi@4:’)</a:t>
            </a:r>
            <a:endParaRPr lang="en-US" sz="1200" dirty="0">
              <a:latin typeface="Menlo Bold"/>
              <a:cs typeface="Menlo Bold"/>
            </a:endParaRPr>
          </a:p>
        </p:txBody>
      </p:sp>
    </p:spTree>
    <p:extLst>
      <p:ext uri="{BB962C8B-B14F-4D97-AF65-F5344CB8AC3E}">
        <p14:creationId xmlns:p14="http://schemas.microsoft.com/office/powerpoint/2010/main" val="3197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Created 3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23510" cy="2201652"/>
          </a:xfrm>
        </p:spPr>
        <p:txBody>
          <a:bodyPr>
            <a:normAutofit/>
          </a:bodyPr>
          <a:lstStyle/>
          <a:p>
            <a:r>
              <a:rPr lang="en-US" dirty="0" smtClean="0"/>
              <a:t>Created packages for:</a:t>
            </a:r>
          </a:p>
          <a:p>
            <a:pPr lvl="1"/>
            <a:r>
              <a:rPr lang="en-US" sz="2200" dirty="0" err="1">
                <a:latin typeface="Menlo Bold"/>
                <a:cs typeface="Menlo Bold"/>
              </a:rPr>
              <a:t>h</a:t>
            </a:r>
            <a:r>
              <a:rPr lang="en-US" sz="2200" dirty="0" err="1" smtClean="0">
                <a:latin typeface="Menlo Bold"/>
                <a:cs typeface="Menlo Bold"/>
              </a:rPr>
              <a:t>pctoolkit</a:t>
            </a:r>
            <a:r>
              <a:rPr lang="en-US" sz="2200" dirty="0" smtClean="0">
                <a:latin typeface="Menlo Bold"/>
                <a:cs typeface="Menlo Bold"/>
              </a:rPr>
              <a:t>-externals</a:t>
            </a:r>
          </a:p>
          <a:p>
            <a:pPr lvl="1"/>
            <a:r>
              <a:rPr lang="en-US" sz="2200" dirty="0" err="1" smtClean="0">
                <a:latin typeface="Menlo Bold"/>
                <a:cs typeface="Menlo Bold"/>
              </a:rPr>
              <a:t>hpctoolkit</a:t>
            </a:r>
            <a:endParaRPr lang="en-US" sz="2200" dirty="0" smtClean="0">
              <a:latin typeface="Menlo Bold"/>
              <a:cs typeface="Menlo Bold"/>
            </a:endParaRPr>
          </a:p>
          <a:p>
            <a:pPr lvl="1"/>
            <a:r>
              <a:rPr lang="en-US" sz="2200" dirty="0" err="1" smtClean="0">
                <a:latin typeface="Menlo Bold"/>
                <a:cs typeface="Menlo Bold"/>
              </a:rPr>
              <a:t>elfutils</a:t>
            </a:r>
            <a:endParaRPr lang="en-US" sz="2200" dirty="0" smtClean="0">
              <a:latin typeface="Menlo Bold"/>
              <a:cs typeface="Menlo Bold"/>
            </a:endParaRPr>
          </a:p>
          <a:p>
            <a:endParaRPr lang="en-US" dirty="0" smtClean="0"/>
          </a:p>
        </p:txBody>
      </p:sp>
      <p:pic>
        <p:nvPicPr>
          <p:cNvPr id="4" name="Picture 3" descr="Screen Shot 2015-08-06 at 10.36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82" y="3945058"/>
            <a:ext cx="3898312" cy="274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5-08-06 at 10.37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7" y="3945058"/>
            <a:ext cx="4021693" cy="274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5-08-06 at 10.37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82" y="1417638"/>
            <a:ext cx="3898312" cy="238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5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</a:t>
            </a:r>
            <a:br>
              <a:rPr lang="en-US" dirty="0" smtClean="0"/>
            </a:br>
            <a:r>
              <a:rPr lang="en-US" dirty="0" err="1" smtClean="0"/>
              <a:t>Spack</a:t>
            </a:r>
            <a:r>
              <a:rPr lang="en-US" dirty="0" smtClean="0"/>
              <a:t> and </a:t>
            </a:r>
            <a:r>
              <a:rPr lang="en-US" dirty="0" err="1" smtClean="0"/>
              <a:t>EasyBuild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0" y="2299368"/>
            <a:ext cx="4375988" cy="455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err="1" smtClean="0"/>
              <a:t>Spack</a:t>
            </a:r>
            <a:endParaRPr lang="en-US" sz="1400" b="1" dirty="0" smtClean="0"/>
          </a:p>
          <a:p>
            <a:r>
              <a:rPr lang="en-US" sz="1400" dirty="0" smtClean="0"/>
              <a:t>Compilers:</a:t>
            </a:r>
          </a:p>
          <a:p>
            <a:pPr lvl="1"/>
            <a:r>
              <a:rPr lang="en-US" sz="1200" dirty="0" smtClean="0"/>
              <a:t>Finds system compilers</a:t>
            </a:r>
          </a:p>
          <a:p>
            <a:pPr lvl="1"/>
            <a:r>
              <a:rPr lang="en-US" sz="1200" dirty="0" smtClean="0"/>
              <a:t>Can build own compilers but not mandatory</a:t>
            </a:r>
          </a:p>
          <a:p>
            <a:pPr lvl="1"/>
            <a:endParaRPr lang="en-US" sz="1200" dirty="0" smtClean="0"/>
          </a:p>
          <a:p>
            <a:r>
              <a:rPr lang="en-US" sz="1400" dirty="0" smtClean="0"/>
              <a:t>Packages</a:t>
            </a:r>
          </a:p>
          <a:p>
            <a:pPr lvl="1"/>
            <a:r>
              <a:rPr lang="en-US" sz="1200" dirty="0" smtClean="0"/>
              <a:t>Single file per package</a:t>
            </a:r>
          </a:p>
          <a:p>
            <a:pPr lvl="1"/>
            <a:r>
              <a:rPr lang="en-US" sz="1200" dirty="0"/>
              <a:t>M</a:t>
            </a:r>
            <a:r>
              <a:rPr lang="en-US" sz="1200" dirty="0" smtClean="0"/>
              <a:t>any versions (</a:t>
            </a:r>
            <a:r>
              <a:rPr lang="en-US" sz="1200" dirty="0" err="1" smtClean="0"/>
              <a:t>templated</a:t>
            </a:r>
            <a:r>
              <a:rPr lang="en-US" sz="1200" dirty="0" smtClean="0"/>
              <a:t>)</a:t>
            </a:r>
          </a:p>
          <a:p>
            <a:endParaRPr lang="en-US" sz="1600" dirty="0" smtClean="0"/>
          </a:p>
          <a:p>
            <a:r>
              <a:rPr lang="en-US" sz="1400" dirty="0" smtClean="0"/>
              <a:t>Dependencies:</a:t>
            </a:r>
          </a:p>
          <a:p>
            <a:pPr lvl="1"/>
            <a:r>
              <a:rPr lang="en-US" sz="1200" dirty="0" smtClean="0"/>
              <a:t>Fine-grained dependency DAG model</a:t>
            </a:r>
          </a:p>
          <a:p>
            <a:pPr lvl="1"/>
            <a:r>
              <a:rPr lang="en-US" sz="1200" dirty="0" smtClean="0"/>
              <a:t>Can express version ranges</a:t>
            </a:r>
            <a:endParaRPr lang="en-US" sz="1200" dirty="0" smtClean="0"/>
          </a:p>
          <a:p>
            <a:pPr lvl="1"/>
            <a:r>
              <a:rPr lang="en-US" sz="1200" dirty="0" smtClean="0"/>
              <a:t>Virtual &amp; optional dependencies</a:t>
            </a:r>
          </a:p>
          <a:p>
            <a:pPr lvl="1"/>
            <a:r>
              <a:rPr lang="en-US" sz="1200" dirty="0" smtClean="0"/>
              <a:t>Looser, flexible syntax (can be specific if you want)</a:t>
            </a:r>
          </a:p>
          <a:p>
            <a:pPr lvl="1"/>
            <a:r>
              <a:rPr lang="en-US" sz="1200" dirty="0" smtClean="0"/>
              <a:t>Can still reproduce each build.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1400" dirty="0" smtClean="0"/>
              <a:t>Environment management:</a:t>
            </a:r>
          </a:p>
          <a:p>
            <a:pPr lvl="1"/>
            <a:r>
              <a:rPr lang="en-US" sz="1200" dirty="0" smtClean="0"/>
              <a:t>Use RPATHs</a:t>
            </a:r>
          </a:p>
          <a:p>
            <a:pPr lvl="1"/>
            <a:r>
              <a:rPr lang="en-US" sz="1200" dirty="0"/>
              <a:t>G</a:t>
            </a:r>
            <a:r>
              <a:rPr lang="en-US" sz="1200" dirty="0" smtClean="0"/>
              <a:t>enerate modules too (not hierarchical, not </a:t>
            </a:r>
            <a:r>
              <a:rPr lang="en-US" sz="1200" dirty="0" err="1" smtClean="0"/>
              <a:t>Lmod</a:t>
            </a:r>
            <a:r>
              <a:rPr lang="en-US" sz="1200" dirty="0" smtClean="0"/>
              <a:t> yet)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941871" y="1526773"/>
            <a:ext cx="754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“These tools are trying to do the same thing at a high level, but at very specific points made different design decisions”		-Bernd Mohr (approximately)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00767" y="2312736"/>
            <a:ext cx="4843233" cy="454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err="1" smtClean="0"/>
              <a:t>EasyBuild</a:t>
            </a:r>
            <a:endParaRPr lang="en-US" sz="1400" b="1" dirty="0" smtClean="0"/>
          </a:p>
          <a:p>
            <a:r>
              <a:rPr lang="en-US" sz="1400" dirty="0" smtClean="0"/>
              <a:t>Compilers:</a:t>
            </a:r>
          </a:p>
          <a:p>
            <a:pPr lvl="1"/>
            <a:r>
              <a:rPr lang="en-US" sz="1200" dirty="0" smtClean="0"/>
              <a:t>Common dependencies lumped into a “</a:t>
            </a:r>
            <a:r>
              <a:rPr lang="en-US" sz="1200" dirty="0" err="1" smtClean="0"/>
              <a:t>toolchain</a:t>
            </a:r>
            <a:r>
              <a:rPr lang="en-US" sz="1200" dirty="0" smtClean="0"/>
              <a:t>” to manage an entire stack</a:t>
            </a:r>
          </a:p>
          <a:p>
            <a:pPr lvl="1"/>
            <a:r>
              <a:rPr lang="en-US" sz="1200" dirty="0" smtClean="0"/>
              <a:t>Must bootstrap </a:t>
            </a:r>
            <a:r>
              <a:rPr lang="en-US" sz="1200" dirty="0" err="1" smtClean="0"/>
              <a:t>toolchain</a:t>
            </a:r>
            <a:r>
              <a:rPr lang="en-US" sz="1200" dirty="0" smtClean="0"/>
              <a:t> by building compilers</a:t>
            </a:r>
            <a:br>
              <a:rPr lang="en-US" sz="1200" dirty="0" smtClean="0"/>
            </a:br>
            <a:r>
              <a:rPr lang="en-US" sz="1200" dirty="0" smtClean="0"/>
              <a:t>(Bernd fixing)</a:t>
            </a:r>
          </a:p>
          <a:p>
            <a:pPr lvl="1"/>
            <a:endParaRPr lang="en-US" sz="1200" dirty="0" smtClean="0"/>
          </a:p>
          <a:p>
            <a:r>
              <a:rPr lang="en-US" sz="1400" dirty="0" smtClean="0"/>
              <a:t>Packages split between:</a:t>
            </a:r>
          </a:p>
          <a:p>
            <a:pPr lvl="1"/>
            <a:r>
              <a:rPr lang="en-US" sz="1200" dirty="0" err="1"/>
              <a:t>e</a:t>
            </a:r>
            <a:r>
              <a:rPr lang="en-US" sz="1200" dirty="0" err="1" smtClean="0"/>
              <a:t>asyblocks</a:t>
            </a:r>
            <a:r>
              <a:rPr lang="en-US" sz="1200" dirty="0" smtClean="0"/>
              <a:t>: (like </a:t>
            </a:r>
            <a:r>
              <a:rPr lang="en-US" sz="1200" dirty="0" err="1" smtClean="0"/>
              <a:t>Spack</a:t>
            </a:r>
            <a:r>
              <a:rPr lang="en-US" sz="1200" dirty="0" smtClean="0"/>
              <a:t> install method)</a:t>
            </a:r>
          </a:p>
          <a:p>
            <a:pPr lvl="1"/>
            <a:r>
              <a:rPr lang="en-US" sz="1200" dirty="0" err="1"/>
              <a:t>e</a:t>
            </a:r>
            <a:r>
              <a:rPr lang="en-US" sz="1200" dirty="0" err="1" smtClean="0"/>
              <a:t>asyconfigs</a:t>
            </a:r>
            <a:r>
              <a:rPr lang="en-US" sz="1200" dirty="0" smtClean="0"/>
              <a:t>: dependency metadata, configure </a:t>
            </a:r>
            <a:r>
              <a:rPr lang="en-US" sz="1200" dirty="0" err="1" smtClean="0"/>
              <a:t>args</a:t>
            </a:r>
            <a:r>
              <a:rPr lang="en-US" sz="1200" dirty="0" smtClean="0"/>
              <a:t> per unique configuration (like </a:t>
            </a:r>
            <a:r>
              <a:rPr lang="en-US" sz="1200" dirty="0" err="1" smtClean="0"/>
              <a:t>Spack</a:t>
            </a:r>
            <a:r>
              <a:rPr lang="en-US" sz="1200" dirty="0" smtClean="0"/>
              <a:t> concrete spec)</a:t>
            </a:r>
          </a:p>
          <a:p>
            <a:pPr lvl="1"/>
            <a:endParaRPr lang="en-US" sz="1200" dirty="0" smtClean="0"/>
          </a:p>
          <a:p>
            <a:r>
              <a:rPr lang="en-US" sz="1400" dirty="0" smtClean="0"/>
              <a:t>Dependencies:</a:t>
            </a:r>
          </a:p>
          <a:p>
            <a:pPr lvl="1"/>
            <a:r>
              <a:rPr lang="en-US" sz="1200" dirty="0" smtClean="0"/>
              <a:t>Only specific versions in </a:t>
            </a:r>
            <a:r>
              <a:rPr lang="en-US" sz="1200" dirty="0" err="1" smtClean="0"/>
              <a:t>configs</a:t>
            </a:r>
            <a:endParaRPr lang="en-US" sz="1200" dirty="0" smtClean="0"/>
          </a:p>
          <a:p>
            <a:pPr lvl="1"/>
            <a:r>
              <a:rPr lang="en-US" sz="1200" dirty="0" smtClean="0"/>
              <a:t>No ranges (reproducibility concerns)</a:t>
            </a:r>
          </a:p>
          <a:p>
            <a:pPr lvl="1"/>
            <a:r>
              <a:rPr lang="en-US" sz="1200" dirty="0" smtClean="0"/>
              <a:t>Tighter model (same command always does same build)</a:t>
            </a:r>
          </a:p>
          <a:p>
            <a:pPr lvl="1"/>
            <a:endParaRPr lang="en-US" sz="1200" dirty="0" smtClean="0"/>
          </a:p>
          <a:p>
            <a:r>
              <a:rPr lang="en-US" sz="1400" dirty="0" smtClean="0"/>
              <a:t>Environment management:</a:t>
            </a:r>
          </a:p>
          <a:p>
            <a:pPr lvl="1"/>
            <a:r>
              <a:rPr lang="en-US" sz="1200" dirty="0" smtClean="0"/>
              <a:t>Rely heavily on modules (</a:t>
            </a:r>
            <a:r>
              <a:rPr lang="en-US" sz="1200" dirty="0" err="1" smtClean="0"/>
              <a:t>Lmod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 smtClean="0"/>
              <a:t>Better hierarchical module support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275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300</Words>
  <Application>Microsoft Macintosh PowerPoint</Application>
  <PresentationFormat>On-screen Show (4:3)</PresentationFormat>
  <Paragraphs>73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Spack Working Group Outbrief</vt:lpstr>
      <vt:lpstr>Goals</vt:lpstr>
      <vt:lpstr>Technical Spack Overview</vt:lpstr>
      <vt:lpstr>Created 3 packages</vt:lpstr>
      <vt:lpstr>Differences between  Spack and EasyBuild</vt:lpstr>
    </vt:vector>
  </TitlesOfParts>
  <Company>Lawrence Livermore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Spack Working Group</dc:title>
  <dc:creator>Todd Gamblin</dc:creator>
  <cp:lastModifiedBy>Todd Gamblin</cp:lastModifiedBy>
  <cp:revision>16</cp:revision>
  <dcterms:created xsi:type="dcterms:W3CDTF">2015-08-06T17:29:06Z</dcterms:created>
  <dcterms:modified xsi:type="dcterms:W3CDTF">2015-08-06T18:28:32Z</dcterms:modified>
</cp:coreProperties>
</file>